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 id="2147483675" r:id="rId5"/>
    <p:sldMasterId id="2147483697" r:id="rId6"/>
  </p:sldMasterIdLst>
  <p:notesMasterIdLst>
    <p:notesMasterId r:id="rId24"/>
  </p:notesMasterIdLst>
  <p:handoutMasterIdLst>
    <p:handoutMasterId r:id="rId25"/>
  </p:handoutMasterIdLst>
  <p:sldIdLst>
    <p:sldId id="699" r:id="rId7"/>
    <p:sldId id="759" r:id="rId8"/>
    <p:sldId id="1134" r:id="rId9"/>
    <p:sldId id="1100" r:id="rId10"/>
    <p:sldId id="1115" r:id="rId11"/>
    <p:sldId id="1047" r:id="rId12"/>
    <p:sldId id="1056" r:id="rId13"/>
    <p:sldId id="1090" r:id="rId14"/>
    <p:sldId id="1105" r:id="rId15"/>
    <p:sldId id="1131" r:id="rId16"/>
    <p:sldId id="1066" r:id="rId17"/>
    <p:sldId id="1054" r:id="rId18"/>
    <p:sldId id="1057" r:id="rId19"/>
    <p:sldId id="1059" r:id="rId20"/>
    <p:sldId id="1058" r:id="rId21"/>
    <p:sldId id="1122" r:id="rId22"/>
    <p:sldId id="700" r:id="rId23"/>
  </p:sldIdLst>
  <p:sldSz cx="12192000" cy="6858000"/>
  <p:notesSz cx="6797675" cy="9926638"/>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CBA5FB3A-851A-4E39-89D2-A3ED9BE3B80D}">
          <p14:sldIdLst>
            <p14:sldId id="699"/>
            <p14:sldId id="759"/>
            <p14:sldId id="1134"/>
            <p14:sldId id="1100"/>
            <p14:sldId id="1115"/>
            <p14:sldId id="1047"/>
            <p14:sldId id="1056"/>
            <p14:sldId id="1090"/>
            <p14:sldId id="1105"/>
            <p14:sldId id="1131"/>
            <p14:sldId id="1066"/>
            <p14:sldId id="1054"/>
            <p14:sldId id="1057"/>
            <p14:sldId id="1059"/>
            <p14:sldId id="1058"/>
            <p14:sldId id="1122"/>
            <p14:sldId id="700"/>
          </p14:sldIdLst>
        </p14:section>
      </p14:sectionLst>
    </p:ext>
    <p:ext uri="{EFAFB233-063F-42B5-8137-9DF3F51BA10A}">
      <p15:sldGuideLst xmlns:p15="http://schemas.microsoft.com/office/powerpoint/2012/main">
        <p15:guide id="1" pos="3840" userDrawn="1">
          <p15:clr>
            <a:srgbClr val="A4A3A4"/>
          </p15:clr>
        </p15:guide>
        <p15:guide id="3" pos="3931" userDrawn="1">
          <p15:clr>
            <a:srgbClr val="A4A3A4"/>
          </p15:clr>
        </p15:guide>
        <p15:guide id="4" pos="3749" userDrawn="1">
          <p15:clr>
            <a:srgbClr val="A4A3A4"/>
          </p15:clr>
        </p15:guide>
        <p15:guide id="5" pos="4929" userDrawn="1">
          <p15:clr>
            <a:srgbClr val="A4A3A4"/>
          </p15:clr>
        </p15:guide>
        <p15:guide id="6" pos="5110" userDrawn="1">
          <p15:clr>
            <a:srgbClr val="A4A3A4"/>
          </p15:clr>
        </p15:guide>
        <p15:guide id="8" pos="5518" userDrawn="1">
          <p15:clr>
            <a:srgbClr val="A4A3A4"/>
          </p15:clr>
        </p15:guide>
        <p15:guide id="10" pos="2570" userDrawn="1">
          <p15:clr>
            <a:srgbClr val="A4A3A4"/>
          </p15:clr>
        </p15:guide>
        <p15:guide id="11" pos="1980" userDrawn="1">
          <p15:clr>
            <a:srgbClr val="A4A3A4"/>
          </p15:clr>
        </p15:guide>
        <p15:guide id="12" pos="2162" userDrawn="1">
          <p15:clr>
            <a:srgbClr val="A4A3A4"/>
          </p15:clr>
        </p15:guide>
        <p15:guide id="14" pos="7287" userDrawn="1">
          <p15:clr>
            <a:srgbClr val="A4A3A4"/>
          </p15:clr>
        </p15:guide>
        <p15:guide id="15" pos="393" userDrawn="1">
          <p15:clr>
            <a:srgbClr val="A4A3A4"/>
          </p15:clr>
        </p15:guide>
        <p15:guide id="17" pos="5700" userDrawn="1">
          <p15:clr>
            <a:srgbClr val="A4A3A4"/>
          </p15:clr>
        </p15:guide>
        <p15:guide id="18" pos="2751" userDrawn="1">
          <p15:clr>
            <a:srgbClr val="A4A3A4"/>
          </p15:clr>
        </p15:guide>
        <p15:guide id="19" orient="horz" pos="935" userDrawn="1">
          <p15:clr>
            <a:srgbClr val="A4A3A4"/>
          </p15:clr>
        </p15:guide>
        <p15:guide id="20" orient="horz" pos="3929"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arizs, Dániel" initials="BD" lastIdx="1" clrIdx="0">
    <p:extLst>
      <p:ext uri="{19B8F6BF-5375-455C-9EA6-DF929625EA0E}">
        <p15:presenceInfo xmlns:p15="http://schemas.microsoft.com/office/powerpoint/2012/main" userId="S::Daniel.Barizs@telekom.com::96df792f-1021-428b-bb7e-1b6715a24d7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DF4F93C-23C5-4558-BCC6-F8FD21E3F4AB}" v="5" dt="2021-06-24T08:26:30.900"/>
  </p1510:revLst>
</p1510:revInfo>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Közepesen sötét stílu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Stílus és rács nélkül">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7AC3CCA-C797-4891-BE02-D94E43425B78}" styleName="Közepesen sötét stílus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889" autoAdjust="0"/>
    <p:restoredTop sz="85584" autoAdjust="0"/>
  </p:normalViewPr>
  <p:slideViewPr>
    <p:cSldViewPr snapToObjects="1">
      <p:cViewPr varScale="1">
        <p:scale>
          <a:sx n="114" d="100"/>
          <a:sy n="114" d="100"/>
        </p:scale>
        <p:origin x="366" y="120"/>
      </p:cViewPr>
      <p:guideLst>
        <p:guide pos="3840"/>
        <p:guide pos="3931"/>
        <p:guide pos="3749"/>
        <p:guide pos="4929"/>
        <p:guide pos="5110"/>
        <p:guide pos="5518"/>
        <p:guide pos="2570"/>
        <p:guide pos="1980"/>
        <p:guide pos="2162"/>
        <p:guide pos="7287"/>
        <p:guide pos="393"/>
        <p:guide pos="5700"/>
        <p:guide pos="2751"/>
        <p:guide orient="horz" pos="935"/>
        <p:guide orient="horz" pos="3929"/>
      </p:guideLst>
    </p:cSldViewPr>
  </p:slideViewPr>
  <p:outlineViewPr>
    <p:cViewPr>
      <p:scale>
        <a:sx n="33" d="100"/>
        <a:sy n="33" d="100"/>
      </p:scale>
      <p:origin x="0" y="-864"/>
    </p:cViewPr>
  </p:outlineViewPr>
  <p:notesTextViewPr>
    <p:cViewPr>
      <p:scale>
        <a:sx n="200" d="100"/>
        <a:sy n="200" d="100"/>
      </p:scale>
      <p:origin x="0" y="0"/>
    </p:cViewPr>
  </p:notesTextViewPr>
  <p:sorterViewPr>
    <p:cViewPr varScale="1">
      <p:scale>
        <a:sx n="1" d="1"/>
        <a:sy n="1" d="1"/>
      </p:scale>
      <p:origin x="0" y="0"/>
    </p:cViewPr>
  </p:sorterViewPr>
  <p:notesViewPr>
    <p:cSldViewPr snapToObjects="1" showGuides="1">
      <p:cViewPr varScale="1">
        <p:scale>
          <a:sx n="75" d="100"/>
          <a:sy n="75" d="100"/>
        </p:scale>
        <p:origin x="3168"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2CE2879F-85E3-496B-8667-A4EA32411BEF}"/>
              </a:ext>
            </a:extLst>
          </p:cNvPr>
          <p:cNvSpPr>
            <a:spLocks noGrp="1"/>
          </p:cNvSpPr>
          <p:nvPr>
            <p:ph type="ftr" sz="quarter" idx="2"/>
          </p:nvPr>
        </p:nvSpPr>
        <p:spPr bwMode="black">
          <a:xfrm>
            <a:off x="1614671" y="9262661"/>
            <a:ext cx="3568333" cy="390813"/>
          </a:xfrm>
          <a:prstGeom prst="rect">
            <a:avLst/>
          </a:prstGeom>
        </p:spPr>
        <p:txBody>
          <a:bodyPr vert="horz" lIns="0" tIns="0" rIns="0" bIns="0" rtlCol="0" anchor="ctr"/>
          <a:lstStyle>
            <a:lvl1pPr algn="l">
              <a:defRPr sz="1200"/>
            </a:lvl1pPr>
          </a:lstStyle>
          <a:p>
            <a:pPr algn="ctr"/>
            <a:r>
              <a:rPr lang="en-GB" sz="1100" dirty="0"/>
              <a:t>confidential, internal, open | Author | Presentation Topic | Date</a:t>
            </a:r>
          </a:p>
        </p:txBody>
      </p:sp>
      <p:sp>
        <p:nvSpPr>
          <p:cNvPr id="5" name="Foliennummernplatzhalter 4">
            <a:extLst>
              <a:ext uri="{FF2B5EF4-FFF2-40B4-BE49-F238E27FC236}">
                <a16:creationId xmlns:a16="http://schemas.microsoft.com/office/drawing/2014/main" id="{D50349B1-E56A-42C1-B0A4-26B687F2FBAD}"/>
              </a:ext>
            </a:extLst>
          </p:cNvPr>
          <p:cNvSpPr>
            <a:spLocks noGrp="1"/>
          </p:cNvSpPr>
          <p:nvPr>
            <p:ph type="sldNum" sz="quarter" idx="3"/>
          </p:nvPr>
        </p:nvSpPr>
        <p:spPr bwMode="black">
          <a:xfrm>
            <a:off x="6039404" y="9262661"/>
            <a:ext cx="285467" cy="390813"/>
          </a:xfrm>
          <a:prstGeom prst="rect">
            <a:avLst/>
          </a:prstGeom>
        </p:spPr>
        <p:txBody>
          <a:bodyPr vert="horz" lIns="0" tIns="0" rIns="0" bIns="0" rtlCol="0" anchor="ctr"/>
          <a:lstStyle>
            <a:lvl1pPr algn="r">
              <a:defRPr sz="1200"/>
            </a:lvl1pPr>
          </a:lstStyle>
          <a:p>
            <a:pPr algn="l"/>
            <a:fld id="{6F450DBC-90BB-49B2-91E4-AABCC1357725}" type="slidenum">
              <a:rPr lang="de-DE" sz="900" smtClean="0"/>
              <a:pPr algn="l"/>
              <a:t>‹#›</a:t>
            </a:fld>
            <a:endParaRPr lang="de-DE" sz="900"/>
          </a:p>
        </p:txBody>
      </p:sp>
      <p:pic>
        <p:nvPicPr>
          <p:cNvPr id="3" name="Grafik 2">
            <a:extLst>
              <a:ext uri="{FF2B5EF4-FFF2-40B4-BE49-F238E27FC236}">
                <a16:creationId xmlns:a16="http://schemas.microsoft.com/office/drawing/2014/main" id="{54E2A2C4-9FAC-4DAF-8CF2-98D0ADF211E6}"/>
              </a:ext>
            </a:extLst>
          </p:cNvPr>
          <p:cNvPicPr>
            <a:picLocks noChangeAspect="1"/>
          </p:cNvPicPr>
          <p:nvPr userDrawn="1"/>
        </p:nvPicPr>
        <p:blipFill rotWithShape="1">
          <a:blip r:embed="rId2"/>
          <a:srcRect r="63456"/>
          <a:stretch/>
        </p:blipFill>
        <p:spPr bwMode="black">
          <a:xfrm>
            <a:off x="384820" y="9211948"/>
            <a:ext cx="682820" cy="492239"/>
          </a:xfrm>
          <a:prstGeom prst="rect">
            <a:avLst/>
          </a:prstGeom>
        </p:spPr>
      </p:pic>
    </p:spTree>
    <p:extLst>
      <p:ext uri="{BB962C8B-B14F-4D97-AF65-F5344CB8AC3E}">
        <p14:creationId xmlns:p14="http://schemas.microsoft.com/office/powerpoint/2010/main" val="4143042720"/>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pos="299" userDrawn="1">
          <p15:clr>
            <a:srgbClr val="F26B43"/>
          </p15:clr>
        </p15:guide>
        <p15:guide id="2" pos="3981" userDrawn="1">
          <p15:clr>
            <a:srgbClr val="F26B43"/>
          </p15:clr>
        </p15:guide>
      </p15:sldGuideLst>
    </p:ext>
  </p:extLst>
</p:handoutMaster>
</file>

<file path=ppt/media/image1.jpeg>
</file>

<file path=ppt/media/image10.png>
</file>

<file path=ppt/media/image11.png>
</file>

<file path=ppt/media/image12.png>
</file>

<file path=ppt/media/image13.JPG>
</file>

<file path=ppt/media/image14.jpg>
</file>

<file path=ppt/media/image15.jpg>
</file>

<file path=ppt/media/image16.png>
</file>

<file path=ppt/media/image17.jpg>
</file>

<file path=ppt/media/image18.png>
</file>

<file path=ppt/media/image19.png>
</file>

<file path=ppt/media/image20.jpg>
</file>

<file path=ppt/media/image21.png>
</file>

<file path=ppt/media/image22.jpg>
</file>

<file path=ppt/media/image23.jpg>
</file>

<file path=ppt/media/image24.png>
</file>

<file path=ppt/media/image25.jpg>
</file>

<file path=ppt/media/image26.jp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4" name="Folienbildplatzhalter 3"/>
          <p:cNvSpPr>
            <a:spLocks noGrp="1" noRot="1" noChangeAspect="1"/>
          </p:cNvSpPr>
          <p:nvPr>
            <p:ph type="sldImg" idx="2"/>
          </p:nvPr>
        </p:nvSpPr>
        <p:spPr bwMode="auto">
          <a:xfrm>
            <a:off x="306388" y="976313"/>
            <a:ext cx="3830637" cy="2155825"/>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bwMode="black">
          <a:xfrm>
            <a:off x="472804" y="3556395"/>
            <a:ext cx="5846516" cy="5129415"/>
          </a:xfrm>
          <a:prstGeom prst="rect">
            <a:avLst/>
          </a:prstGeom>
        </p:spPr>
        <p:txBody>
          <a:bodyPr vert="horz" lIns="0" tIns="0" rIns="0" bIns="0" rtlCol="0"/>
          <a:lstStyle/>
          <a:p>
            <a:pPr lvl="0"/>
            <a:r>
              <a:rPr lang="en-GB"/>
              <a:t>Click to edit text</a:t>
            </a:r>
          </a:p>
          <a:p>
            <a:pPr lvl="1"/>
            <a:r>
              <a:rPr lang="en-GB"/>
              <a:t>Second level</a:t>
            </a:r>
          </a:p>
          <a:p>
            <a:pPr lvl="2"/>
            <a:r>
              <a:rPr lang="en-GB"/>
              <a:t>Third level</a:t>
            </a:r>
          </a:p>
          <a:p>
            <a:pPr lvl="3"/>
            <a:r>
              <a:rPr lang="en-GB"/>
              <a:t>Fourth level</a:t>
            </a:r>
          </a:p>
          <a:p>
            <a:pPr lvl="4"/>
            <a:r>
              <a:rPr lang="en-GB"/>
              <a:t>Fifth level</a:t>
            </a:r>
          </a:p>
          <a:p>
            <a:pPr lvl="5"/>
            <a:r>
              <a:rPr lang="en-GB"/>
              <a:t>Sixth level</a:t>
            </a:r>
          </a:p>
          <a:p>
            <a:pPr lvl="6"/>
            <a:r>
              <a:rPr lang="en-GB"/>
              <a:t>Seventh level</a:t>
            </a:r>
          </a:p>
          <a:p>
            <a:pPr lvl="7"/>
            <a:r>
              <a:rPr lang="en-GB"/>
              <a:t>Eighth level</a:t>
            </a:r>
          </a:p>
          <a:p>
            <a:pPr lvl="8"/>
            <a:r>
              <a:rPr lang="en-GB"/>
              <a:t>Ninth level</a:t>
            </a:r>
          </a:p>
          <a:p>
            <a:pPr lvl="8"/>
            <a:endParaRPr lang="en-GB"/>
          </a:p>
          <a:p>
            <a:pPr lvl="4"/>
            <a:endParaRPr lang="en-GB" dirty="0"/>
          </a:p>
        </p:txBody>
      </p:sp>
      <p:sp>
        <p:nvSpPr>
          <p:cNvPr id="7" name="Fußzeilenplatzhalter 3">
            <a:extLst>
              <a:ext uri="{FF2B5EF4-FFF2-40B4-BE49-F238E27FC236}">
                <a16:creationId xmlns:a16="http://schemas.microsoft.com/office/drawing/2014/main" id="{95981BBF-A3AF-4657-B40E-0C891992F7E4}"/>
              </a:ext>
            </a:extLst>
          </p:cNvPr>
          <p:cNvSpPr>
            <a:spLocks noGrp="1"/>
          </p:cNvSpPr>
          <p:nvPr>
            <p:ph type="ftr" sz="quarter" idx="4"/>
          </p:nvPr>
        </p:nvSpPr>
        <p:spPr bwMode="black">
          <a:xfrm>
            <a:off x="1614671" y="9262256"/>
            <a:ext cx="3568333" cy="390813"/>
          </a:xfrm>
          <a:prstGeom prst="rect">
            <a:avLst/>
          </a:prstGeom>
        </p:spPr>
        <p:txBody>
          <a:bodyPr vert="horz" lIns="0" tIns="0" rIns="0" bIns="0" rtlCol="0" anchor="ctr"/>
          <a:lstStyle>
            <a:lvl1pPr algn="l">
              <a:defRPr sz="1200"/>
            </a:lvl1pPr>
          </a:lstStyle>
          <a:p>
            <a:pPr algn="ctr"/>
            <a:r>
              <a:rPr lang="en-GB" sz="1100" dirty="0"/>
              <a:t>confidential, internal, open | Author | Presentation Topic | Date</a:t>
            </a:r>
          </a:p>
        </p:txBody>
      </p:sp>
      <p:sp>
        <p:nvSpPr>
          <p:cNvPr id="8" name="Foliennummernplatzhalter 4">
            <a:extLst>
              <a:ext uri="{FF2B5EF4-FFF2-40B4-BE49-F238E27FC236}">
                <a16:creationId xmlns:a16="http://schemas.microsoft.com/office/drawing/2014/main" id="{C024CC59-CB8B-404F-82E2-4F59721F4CC3}"/>
              </a:ext>
            </a:extLst>
          </p:cNvPr>
          <p:cNvSpPr>
            <a:spLocks noGrp="1"/>
          </p:cNvSpPr>
          <p:nvPr>
            <p:ph type="sldNum" sz="quarter" idx="5"/>
          </p:nvPr>
        </p:nvSpPr>
        <p:spPr bwMode="black">
          <a:xfrm>
            <a:off x="6039404" y="9262256"/>
            <a:ext cx="285467" cy="390813"/>
          </a:xfrm>
          <a:prstGeom prst="rect">
            <a:avLst/>
          </a:prstGeom>
        </p:spPr>
        <p:txBody>
          <a:bodyPr vert="horz" lIns="0" tIns="0" rIns="0" bIns="0" rtlCol="0" anchor="ctr"/>
          <a:lstStyle>
            <a:lvl1pPr algn="r">
              <a:defRPr sz="1200"/>
            </a:lvl1pPr>
          </a:lstStyle>
          <a:p>
            <a:pPr algn="l"/>
            <a:fld id="{6F450DBC-90BB-49B2-91E4-AABCC1357725}" type="slidenum">
              <a:rPr lang="de-DE" sz="900" smtClean="0"/>
              <a:pPr algn="l"/>
              <a:t>‹#›</a:t>
            </a:fld>
            <a:endParaRPr lang="de-DE" sz="900"/>
          </a:p>
        </p:txBody>
      </p:sp>
      <p:pic>
        <p:nvPicPr>
          <p:cNvPr id="3" name="Grafik 2">
            <a:extLst>
              <a:ext uri="{FF2B5EF4-FFF2-40B4-BE49-F238E27FC236}">
                <a16:creationId xmlns:a16="http://schemas.microsoft.com/office/drawing/2014/main" id="{4EEB4B23-29CF-4DD3-A96B-2B9F09F5475D}"/>
              </a:ext>
            </a:extLst>
          </p:cNvPr>
          <p:cNvPicPr>
            <a:picLocks noChangeAspect="1"/>
          </p:cNvPicPr>
          <p:nvPr userDrawn="1"/>
        </p:nvPicPr>
        <p:blipFill rotWithShape="1">
          <a:blip r:embed="rId2"/>
          <a:srcRect r="63456"/>
          <a:stretch/>
        </p:blipFill>
        <p:spPr bwMode="black">
          <a:xfrm>
            <a:off x="384820" y="9211948"/>
            <a:ext cx="682820" cy="492239"/>
          </a:xfrm>
          <a:prstGeom prst="rect">
            <a:avLst/>
          </a:prstGeom>
        </p:spPr>
      </p:pic>
    </p:spTree>
    <p:extLst>
      <p:ext uri="{BB962C8B-B14F-4D97-AF65-F5344CB8AC3E}">
        <p14:creationId xmlns:p14="http://schemas.microsoft.com/office/powerpoint/2010/main" val="115035431"/>
      </p:ext>
    </p:extLst>
  </p:cSld>
  <p:clrMap bg1="lt1" tx1="dk1" bg2="lt2" tx2="dk2" accent1="accent1" accent2="accent2" accent3="accent3" accent4="accent4" accent5="accent5" accent6="accent6" hlink="hlink" folHlink="folHlink"/>
  <p:notesStyle>
    <a:lvl1pPr marL="0" indent="0" algn="l" defTabSz="914400" rtl="0" eaLnBrk="1" latinLnBrk="0" hangingPunct="1">
      <a:spcAft>
        <a:spcPts val="900"/>
      </a:spcAft>
      <a:buClr>
        <a:schemeClr val="tx2"/>
      </a:buClr>
      <a:buFont typeface="+mj-lt" panose="05020102010507070707" pitchFamily="18" charset="2"/>
      <a:buNone/>
      <a:defRPr sz="1200" b="0" kern="1200">
        <a:solidFill>
          <a:schemeClr val="tx1"/>
        </a:solidFill>
        <a:latin typeface="+mj-lt"/>
        <a:ea typeface="+mn-ea"/>
        <a:cs typeface="+mn-cs"/>
      </a:defRPr>
    </a:lvl1pPr>
    <a:lvl2pPr marL="0" indent="0" algn="l" defTabSz="914400" rtl="0" eaLnBrk="1" latinLnBrk="0" hangingPunct="1">
      <a:spcAft>
        <a:spcPts val="600"/>
      </a:spcAft>
      <a:buClr>
        <a:schemeClr val="tx2"/>
      </a:buClr>
      <a:buFont typeface="+mj-lt" panose="05020102010507070707" pitchFamily="18" charset="2"/>
      <a:buNone/>
      <a:defRPr sz="1200" kern="1200">
        <a:solidFill>
          <a:schemeClr val="tx1"/>
        </a:solidFill>
        <a:latin typeface="+mn-lt"/>
        <a:ea typeface="+mn-ea"/>
        <a:cs typeface="+mn-cs"/>
      </a:defRPr>
    </a:lvl2pPr>
    <a:lvl3pPr marL="144000" indent="-144000" algn="l" defTabSz="914400" rtl="0" eaLnBrk="1" latinLnBrk="0" hangingPunct="1">
      <a:spcAft>
        <a:spcPts val="600"/>
      </a:spcAft>
      <a:buClr>
        <a:schemeClr val="tx2"/>
      </a:buClr>
      <a:buFont typeface="TeleNeo Office" panose="020B0504040202090203" pitchFamily="34" charset="0"/>
      <a:buChar char="•"/>
      <a:defRPr sz="1200" kern="1200">
        <a:solidFill>
          <a:schemeClr val="tx1"/>
        </a:solidFill>
        <a:latin typeface="+mn-lt"/>
        <a:ea typeface="+mn-ea"/>
        <a:cs typeface="+mn-cs"/>
      </a:defRPr>
    </a:lvl3pPr>
    <a:lvl4pPr marL="288000" indent="-144000" algn="l" defTabSz="914400" rtl="0" eaLnBrk="1" latinLnBrk="0" hangingPunct="1">
      <a:spcAft>
        <a:spcPts val="600"/>
      </a:spcAft>
      <a:buClr>
        <a:schemeClr val="tx2"/>
      </a:buClr>
      <a:buFont typeface="TeleNeo Office" panose="020B0504040202090203" pitchFamily="34" charset="0"/>
      <a:buChar char="•"/>
      <a:defRPr sz="1200" kern="1200">
        <a:solidFill>
          <a:schemeClr val="tx1"/>
        </a:solidFill>
        <a:latin typeface="+mn-lt"/>
        <a:ea typeface="+mn-ea"/>
        <a:cs typeface="+mn-cs"/>
      </a:defRPr>
    </a:lvl4pPr>
    <a:lvl5pPr marL="432000" indent="-144000" algn="l" defTabSz="914400" rtl="0" eaLnBrk="1" latinLnBrk="0" hangingPunct="1">
      <a:spcAft>
        <a:spcPts val="600"/>
      </a:spcAft>
      <a:buClr>
        <a:schemeClr val="tx2"/>
      </a:buClr>
      <a:buFont typeface="TeleNeo Office" panose="020B0504040202090203" pitchFamily="34" charset="0"/>
      <a:buChar char="•"/>
      <a:defRPr sz="1200" kern="1200">
        <a:solidFill>
          <a:schemeClr val="tx1"/>
        </a:solidFill>
        <a:latin typeface="+mn-lt"/>
        <a:ea typeface="+mn-ea"/>
        <a:cs typeface="+mn-cs"/>
      </a:defRPr>
    </a:lvl5pPr>
    <a:lvl6pPr marL="576000" indent="-144000" algn="l" defTabSz="914400" rtl="0" eaLnBrk="1" latinLnBrk="0" hangingPunct="1">
      <a:spcAft>
        <a:spcPts val="600"/>
      </a:spcAft>
      <a:buClr>
        <a:schemeClr val="tx2"/>
      </a:buClr>
      <a:buFont typeface="TeleNeo Office" panose="020B0504040202090203" pitchFamily="34" charset="0"/>
      <a:buChar char="•"/>
      <a:defRPr sz="1200" kern="1200">
        <a:solidFill>
          <a:schemeClr val="tx1"/>
        </a:solidFill>
        <a:latin typeface="+mn-lt"/>
        <a:ea typeface="+mn-ea"/>
        <a:cs typeface="+mn-cs"/>
      </a:defRPr>
    </a:lvl6pPr>
    <a:lvl7pPr marL="720000" indent="-144000" algn="l" defTabSz="914400" rtl="0" eaLnBrk="1" latinLnBrk="0" hangingPunct="1">
      <a:spcAft>
        <a:spcPts val="600"/>
      </a:spcAft>
      <a:buClr>
        <a:schemeClr val="tx2"/>
      </a:buClr>
      <a:buFont typeface="TeleNeo Office" panose="020B0504040202090203" pitchFamily="34" charset="0"/>
      <a:buChar char="•"/>
      <a:defRPr sz="1200" kern="1200">
        <a:solidFill>
          <a:schemeClr val="tx1"/>
        </a:solidFill>
        <a:latin typeface="+mn-lt"/>
        <a:ea typeface="+mn-ea"/>
        <a:cs typeface="+mn-cs"/>
      </a:defRPr>
    </a:lvl7pPr>
    <a:lvl8pPr marL="864000" indent="-144000" algn="l" defTabSz="914400" rtl="0" eaLnBrk="1" latinLnBrk="0" hangingPunct="1">
      <a:spcAft>
        <a:spcPts val="600"/>
      </a:spcAft>
      <a:buClr>
        <a:schemeClr val="tx2"/>
      </a:buClr>
      <a:buFont typeface="TeleNeo Office" panose="020B0504040202090203" pitchFamily="34" charset="0"/>
      <a:buChar char="•"/>
      <a:defRPr sz="1200" kern="1200">
        <a:solidFill>
          <a:schemeClr val="tx1"/>
        </a:solidFill>
        <a:latin typeface="+mn-lt"/>
        <a:ea typeface="+mn-ea"/>
        <a:cs typeface="+mn-cs"/>
      </a:defRPr>
    </a:lvl8pPr>
    <a:lvl9pPr marL="1008000" indent="-144000" algn="l" defTabSz="914400" rtl="0" eaLnBrk="1" latinLnBrk="0" hangingPunct="1">
      <a:spcAft>
        <a:spcPts val="600"/>
      </a:spcAft>
      <a:buClr>
        <a:schemeClr val="tx2"/>
      </a:buClr>
      <a:buFont typeface="TeleNeo Office" panose="020B0504040202090203" pitchFamily="34" charset="0"/>
      <a:buChar char="•"/>
      <a:defRPr sz="1200" kern="1200">
        <a:solidFill>
          <a:schemeClr val="tx1"/>
        </a:solidFill>
        <a:latin typeface="+mn-lt"/>
        <a:ea typeface="+mn-ea"/>
        <a:cs typeface="+mn-cs"/>
      </a:defRPr>
    </a:lvl9pPr>
  </p:notesStyle>
  <p:extLst>
    <p:ext uri="{620B2872-D7B9-4A21-9093-7833F8D536E1}">
      <p15:sldGuideLst xmlns:p15="http://schemas.microsoft.com/office/powerpoint/2012/main"/>
    </p:ext>
  </p:extLst>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long 01">
    <p:spTree>
      <p:nvGrpSpPr>
        <p:cNvPr id="1" name=""/>
        <p:cNvGrpSpPr/>
        <p:nvPr/>
      </p:nvGrpSpPr>
      <p:grpSpPr>
        <a:xfrm>
          <a:off x="0" y="0"/>
          <a:ext cx="0" cy="0"/>
          <a:chOff x="0" y="0"/>
          <a:chExt cx="0" cy="0"/>
        </a:xfrm>
      </p:grpSpPr>
      <p:sp>
        <p:nvSpPr>
          <p:cNvPr id="15" name="Bildplatzhalter 14">
            <a:extLst>
              <a:ext uri="{FF2B5EF4-FFF2-40B4-BE49-F238E27FC236}">
                <a16:creationId xmlns:a16="http://schemas.microsoft.com/office/drawing/2014/main" id="{0E780C9C-54F2-4355-8844-2AA50F6BC460}"/>
              </a:ext>
            </a:extLst>
          </p:cNvPr>
          <p:cNvSpPr>
            <a:spLocks noGrp="1"/>
          </p:cNvSpPr>
          <p:nvPr>
            <p:ph type="pic" sz="quarter" idx="10" hasCustomPrompt="1"/>
          </p:nvPr>
        </p:nvSpPr>
        <p:spPr bwMode="ltGray">
          <a:xfrm>
            <a:off x="5297864" y="0"/>
            <a:ext cx="6894136" cy="6858000"/>
          </a:xfrm>
          <a:custGeom>
            <a:avLst/>
            <a:gdLst>
              <a:gd name="connsiteX0" fmla="*/ 6894136 w 6894136"/>
              <a:gd name="connsiteY0" fmla="*/ 0 h 6858000"/>
              <a:gd name="connsiteX1" fmla="*/ 6894136 w 6894136"/>
              <a:gd name="connsiteY1" fmla="*/ 6858000 h 6858000"/>
              <a:gd name="connsiteX2" fmla="*/ 0 w 6894136"/>
              <a:gd name="connsiteY2" fmla="*/ 6858000 h 6858000"/>
              <a:gd name="connsiteX3" fmla="*/ 1265474 w 6894136"/>
              <a:gd name="connsiteY3" fmla="*/ 197 h 6858000"/>
            </a:gdLst>
            <a:ahLst/>
            <a:cxnLst>
              <a:cxn ang="0">
                <a:pos x="connsiteX0" y="connsiteY0"/>
              </a:cxn>
              <a:cxn ang="0">
                <a:pos x="connsiteX1" y="connsiteY1"/>
              </a:cxn>
              <a:cxn ang="0">
                <a:pos x="connsiteX2" y="connsiteY2"/>
              </a:cxn>
              <a:cxn ang="0">
                <a:pos x="connsiteX3" y="connsiteY3"/>
              </a:cxn>
            </a:cxnLst>
            <a:rect l="l" t="t" r="r" b="b"/>
            <a:pathLst>
              <a:path w="6894136" h="6858000">
                <a:moveTo>
                  <a:pt x="6894136" y="0"/>
                </a:moveTo>
                <a:lnTo>
                  <a:pt x="6894136" y="6858000"/>
                </a:lnTo>
                <a:lnTo>
                  <a:pt x="0" y="6858000"/>
                </a:lnTo>
                <a:lnTo>
                  <a:pt x="1265474" y="197"/>
                </a:lnTo>
                <a:close/>
              </a:path>
            </a:pathLst>
          </a:custGeom>
          <a:solidFill>
            <a:schemeClr val="bg1"/>
          </a:solidFill>
        </p:spPr>
        <p:txBody>
          <a:bodyPr wrap="square" bIns="576000" anchor="ctr">
            <a:noAutofit/>
          </a:bodyPr>
          <a:lstStyle>
            <a:lvl1pPr marL="0" indent="0" algn="ctr">
              <a:spcAft>
                <a:spcPts val="0"/>
              </a:spcAft>
              <a:buFont typeface="+mn-lt" panose="020B0604020202020204" pitchFamily="34" charset="0"/>
              <a:buNone/>
              <a:tabLst/>
              <a:defRPr sz="1000" baseline="0">
                <a:solidFill>
                  <a:schemeClr val="bg2"/>
                </a:solidFill>
                <a:latin typeface="+mn-lt"/>
              </a:defRPr>
            </a:lvl1pPr>
            <a:lvl2pPr marL="0" indent="0" algn="ctr">
              <a:spcAft>
                <a:spcPts val="0"/>
              </a:spcAft>
              <a:buFont typeface="+mn-lt" panose="020B0604020202020204" pitchFamily="34" charset="0"/>
              <a:buNone/>
              <a:defRPr sz="1000">
                <a:solidFill>
                  <a:schemeClr val="bg2"/>
                </a:solidFill>
                <a:latin typeface="+mn-lt"/>
              </a:defRPr>
            </a:lvl2pPr>
            <a:lvl3pPr marL="0" indent="0" algn="ctr">
              <a:spcAft>
                <a:spcPts val="0"/>
              </a:spcAft>
              <a:buNone/>
              <a:defRPr sz="1000">
                <a:solidFill>
                  <a:schemeClr val="bg2"/>
                </a:solidFill>
                <a:latin typeface="+mn-lt"/>
              </a:defRPr>
            </a:lvl3pPr>
            <a:lvl4pPr marL="0" indent="0" algn="ctr">
              <a:spcAft>
                <a:spcPts val="0"/>
              </a:spcAft>
              <a:buNone/>
              <a:defRPr sz="1000">
                <a:solidFill>
                  <a:schemeClr val="bg2"/>
                </a:solidFill>
                <a:latin typeface="+mn-lt"/>
              </a:defRPr>
            </a:lvl4pPr>
            <a:lvl5pPr marL="0" indent="0" algn="ctr">
              <a:spcAft>
                <a:spcPts val="0"/>
              </a:spcAft>
              <a:buNone/>
              <a:defRPr sz="1000">
                <a:solidFill>
                  <a:schemeClr val="bg2"/>
                </a:solidFill>
                <a:latin typeface="+mn-lt"/>
              </a:defRPr>
            </a:lvl5pPr>
            <a:lvl6pPr marL="0" indent="0" algn="ctr">
              <a:spcAft>
                <a:spcPts val="0"/>
              </a:spcAft>
              <a:buNone/>
              <a:defRPr sz="1000">
                <a:solidFill>
                  <a:schemeClr val="bg2"/>
                </a:solidFill>
                <a:latin typeface="+mn-lt"/>
              </a:defRPr>
            </a:lvl6pPr>
            <a:lvl7pPr marL="0" indent="0" algn="ctr">
              <a:spcAft>
                <a:spcPts val="0"/>
              </a:spcAft>
              <a:buNone/>
              <a:defRPr sz="1000">
                <a:solidFill>
                  <a:schemeClr val="bg2"/>
                </a:solidFill>
                <a:latin typeface="+mn-lt"/>
              </a:defRPr>
            </a:lvl7pPr>
            <a:lvl8pPr marL="0" indent="0" algn="ctr">
              <a:spcAft>
                <a:spcPts val="0"/>
              </a:spcAft>
              <a:buNone/>
              <a:defRPr sz="1000">
                <a:solidFill>
                  <a:schemeClr val="bg2"/>
                </a:solidFill>
                <a:latin typeface="+mn-lt"/>
              </a:defRPr>
            </a:lvl8pPr>
            <a:lvl9pPr marL="0" indent="0" algn="ctr">
              <a:spcAft>
                <a:spcPts val="0"/>
              </a:spcAft>
              <a:buNone/>
              <a:defRPr sz="1000">
                <a:solidFill>
                  <a:schemeClr val="bg2"/>
                </a:solidFill>
                <a:latin typeface="+mn-lt"/>
              </a:defRPr>
            </a:lvl9pPr>
          </a:lstStyle>
          <a:p>
            <a:pPr lvl="0"/>
            <a:r>
              <a:rPr lang="en-US" dirty="0"/>
              <a:t>Add picture</a:t>
            </a:r>
          </a:p>
        </p:txBody>
      </p:sp>
      <p:sp>
        <p:nvSpPr>
          <p:cNvPr id="2" name="Titel 1">
            <a:extLst>
              <a:ext uri="{FF2B5EF4-FFF2-40B4-BE49-F238E27FC236}">
                <a16:creationId xmlns:a16="http://schemas.microsoft.com/office/drawing/2014/main" id="{695DB660-BEA6-4B99-9720-1536CF7D2DAE}"/>
              </a:ext>
            </a:extLst>
          </p:cNvPr>
          <p:cNvSpPr>
            <a:spLocks noGrp="1"/>
          </p:cNvSpPr>
          <p:nvPr>
            <p:ph type="ctrTitle" hasCustomPrompt="1"/>
          </p:nvPr>
        </p:nvSpPr>
        <p:spPr bwMode="black">
          <a:xfrm>
            <a:off x="624008" y="2780928"/>
            <a:ext cx="4536000" cy="1728000"/>
          </a:xfrm>
        </p:spPr>
        <p:txBody>
          <a:bodyPr lIns="0" bIns="0" anchor="b"/>
          <a:lstStyle>
            <a:lvl1pPr algn="l">
              <a:lnSpc>
                <a:spcPct val="90000"/>
              </a:lnSpc>
              <a:defRPr sz="4000">
                <a:solidFill>
                  <a:schemeClr val="bg1"/>
                </a:solidFill>
              </a:defRPr>
            </a:lvl1pPr>
          </a:lstStyle>
          <a:p>
            <a:r>
              <a:rPr lang="en-US" noProof="0" dirty="0"/>
              <a:t>Title of presentation</a:t>
            </a:r>
            <a:endParaRPr lang="en-US" dirty="0"/>
          </a:p>
        </p:txBody>
      </p:sp>
      <p:sp>
        <p:nvSpPr>
          <p:cNvPr id="3" name="Untertitel 2">
            <a:extLst>
              <a:ext uri="{FF2B5EF4-FFF2-40B4-BE49-F238E27FC236}">
                <a16:creationId xmlns:a16="http://schemas.microsoft.com/office/drawing/2014/main" id="{B4891937-CC24-41A9-9EB6-06AEE112BE89}"/>
              </a:ext>
            </a:extLst>
          </p:cNvPr>
          <p:cNvSpPr>
            <a:spLocks noGrp="1"/>
          </p:cNvSpPr>
          <p:nvPr>
            <p:ph type="subTitle" idx="1" hasCustomPrompt="1"/>
          </p:nvPr>
        </p:nvSpPr>
        <p:spPr bwMode="black">
          <a:xfrm>
            <a:off x="624008" y="4672800"/>
            <a:ext cx="4536000" cy="504000"/>
          </a:xfrm>
        </p:spPr>
        <p:txBody>
          <a:bodyPr lIns="0" bIns="0" anchor="t">
            <a:noAutofit/>
          </a:bodyPr>
          <a:lstStyle>
            <a:lvl1pPr marL="0" indent="0" algn="l">
              <a:lnSpc>
                <a:spcPct val="90000"/>
              </a:lnSpc>
              <a:spcAft>
                <a:spcPts val="0"/>
              </a:spcAft>
              <a:buNone/>
              <a:defRPr sz="1800">
                <a:solidFill>
                  <a:schemeClr val="bg1"/>
                </a:solidFill>
                <a:latin typeface="+mn-lt"/>
              </a:defRPr>
            </a:lvl1pPr>
            <a:lvl2pPr marL="0" indent="0" algn="l">
              <a:lnSpc>
                <a:spcPct val="90000"/>
              </a:lnSpc>
              <a:spcAft>
                <a:spcPts val="0"/>
              </a:spcAft>
              <a:buNone/>
              <a:defRPr sz="1800">
                <a:solidFill>
                  <a:schemeClr val="bg1"/>
                </a:solidFill>
              </a:defRPr>
            </a:lvl2pPr>
            <a:lvl3pPr marL="0" indent="0" algn="l">
              <a:lnSpc>
                <a:spcPct val="90000"/>
              </a:lnSpc>
              <a:spcAft>
                <a:spcPts val="0"/>
              </a:spcAft>
              <a:buNone/>
              <a:defRPr sz="1800">
                <a:solidFill>
                  <a:schemeClr val="bg1"/>
                </a:solidFill>
              </a:defRPr>
            </a:lvl3pPr>
            <a:lvl4pPr marL="0" indent="0" algn="l">
              <a:lnSpc>
                <a:spcPct val="90000"/>
              </a:lnSpc>
              <a:spcAft>
                <a:spcPts val="0"/>
              </a:spcAft>
              <a:buNone/>
              <a:defRPr sz="1800">
                <a:solidFill>
                  <a:schemeClr val="bg1"/>
                </a:solidFill>
              </a:defRPr>
            </a:lvl4pPr>
            <a:lvl5pPr marL="0" indent="0" algn="l">
              <a:lnSpc>
                <a:spcPct val="90000"/>
              </a:lnSpc>
              <a:spcAft>
                <a:spcPts val="0"/>
              </a:spcAft>
              <a:buNone/>
              <a:defRPr sz="1800">
                <a:solidFill>
                  <a:schemeClr val="bg1"/>
                </a:solidFill>
              </a:defRPr>
            </a:lvl5pPr>
            <a:lvl6pPr marL="0" indent="0" algn="l">
              <a:lnSpc>
                <a:spcPct val="90000"/>
              </a:lnSpc>
              <a:spcAft>
                <a:spcPts val="0"/>
              </a:spcAft>
              <a:buNone/>
              <a:defRPr sz="1800">
                <a:solidFill>
                  <a:schemeClr val="bg1"/>
                </a:solidFill>
              </a:defRPr>
            </a:lvl6pPr>
            <a:lvl7pPr marL="0" indent="0" algn="l">
              <a:lnSpc>
                <a:spcPct val="90000"/>
              </a:lnSpc>
              <a:spcAft>
                <a:spcPts val="0"/>
              </a:spcAft>
              <a:buNone/>
              <a:defRPr sz="1800">
                <a:solidFill>
                  <a:schemeClr val="bg1"/>
                </a:solidFill>
              </a:defRPr>
            </a:lvl7pPr>
            <a:lvl8pPr marL="0" indent="0" algn="l">
              <a:lnSpc>
                <a:spcPct val="90000"/>
              </a:lnSpc>
              <a:spcAft>
                <a:spcPts val="0"/>
              </a:spcAft>
              <a:buNone/>
              <a:defRPr sz="1800">
                <a:solidFill>
                  <a:schemeClr val="bg1"/>
                </a:solidFill>
              </a:defRPr>
            </a:lvl8pPr>
            <a:lvl9pPr marL="0" indent="0" algn="l">
              <a:lnSpc>
                <a:spcPct val="90000"/>
              </a:lnSpc>
              <a:spcAft>
                <a:spcPts val="0"/>
              </a:spcAft>
              <a:buNone/>
              <a:defRPr sz="1800">
                <a:solidFill>
                  <a:schemeClr val="bg1"/>
                </a:solidFill>
              </a:defRPr>
            </a:lvl9pPr>
          </a:lstStyle>
          <a:p>
            <a:r>
              <a:rPr lang="en-US" dirty="0"/>
              <a:t>Subtitle | Author | Place | Date</a:t>
            </a:r>
          </a:p>
        </p:txBody>
      </p:sp>
      <p:pic>
        <p:nvPicPr>
          <p:cNvPr id="6" name="Grafik 5">
            <a:extLst>
              <a:ext uri="{FF2B5EF4-FFF2-40B4-BE49-F238E27FC236}">
                <a16:creationId xmlns:a16="http://schemas.microsoft.com/office/drawing/2014/main" id="{89A69EF6-EF93-45A3-A9B7-C46A6B428427}"/>
              </a:ext>
            </a:extLst>
          </p:cNvPr>
          <p:cNvPicPr>
            <a:picLocks noChangeAspect="1"/>
          </p:cNvPicPr>
          <p:nvPr userDrawn="1"/>
        </p:nvPicPr>
        <p:blipFill>
          <a:blip r:embed="rId2"/>
          <a:stretch>
            <a:fillRect/>
          </a:stretch>
        </p:blipFill>
        <p:spPr bwMode="black">
          <a:xfrm>
            <a:off x="457200" y="5566887"/>
            <a:ext cx="3118173" cy="838800"/>
          </a:xfrm>
          <a:prstGeom prst="rect">
            <a:avLst/>
          </a:prstGeom>
        </p:spPr>
      </p:pic>
    </p:spTree>
    <p:extLst>
      <p:ext uri="{BB962C8B-B14F-4D97-AF65-F5344CB8AC3E}">
        <p14:creationId xmlns:p14="http://schemas.microsoft.com/office/powerpoint/2010/main" val="1976397613"/>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Only title">
    <p:spTree>
      <p:nvGrpSpPr>
        <p:cNvPr id="1" name=""/>
        <p:cNvGrpSpPr/>
        <p:nvPr/>
      </p:nvGrpSpPr>
      <p:grpSpPr>
        <a:xfrm>
          <a:off x="0" y="0"/>
          <a:ext cx="0" cy="0"/>
          <a:chOff x="0" y="0"/>
          <a:chExt cx="0" cy="0"/>
        </a:xfrm>
      </p:grpSpPr>
      <p:sp>
        <p:nvSpPr>
          <p:cNvPr id="3" name="Fußzeilenplatzhalter 2">
            <a:extLst>
              <a:ext uri="{FF2B5EF4-FFF2-40B4-BE49-F238E27FC236}">
                <a16:creationId xmlns:a16="http://schemas.microsoft.com/office/drawing/2014/main" id="{57247357-DB70-4BEB-B0F5-3D9B8B5D6D7A}"/>
              </a:ext>
            </a:extLst>
          </p:cNvPr>
          <p:cNvSpPr>
            <a:spLocks noGrp="1"/>
          </p:cNvSpPr>
          <p:nvPr>
            <p:ph type="ftr" sz="quarter" idx="10"/>
          </p:nvPr>
        </p:nvSpPr>
        <p:spPr/>
        <p:txBody>
          <a:bodyPr/>
          <a:lstStyle/>
          <a:p>
            <a:r>
              <a:rPr lang="en-US"/>
              <a:t>public | Barizs Dániel | Operációs rendszerek| 2022. 10. 19, 26</a:t>
            </a:r>
            <a:endParaRPr lang="en-US" dirty="0"/>
          </a:p>
        </p:txBody>
      </p:sp>
      <p:sp>
        <p:nvSpPr>
          <p:cNvPr id="4" name="Foliennummernplatzhalter 3">
            <a:extLst>
              <a:ext uri="{FF2B5EF4-FFF2-40B4-BE49-F238E27FC236}">
                <a16:creationId xmlns:a16="http://schemas.microsoft.com/office/drawing/2014/main" id="{E221700B-8639-459A-9DB3-8908E7079836}"/>
              </a:ext>
            </a:extLst>
          </p:cNvPr>
          <p:cNvSpPr>
            <a:spLocks noGrp="1"/>
          </p:cNvSpPr>
          <p:nvPr>
            <p:ph type="sldNum" sz="quarter" idx="11"/>
          </p:nvPr>
        </p:nvSpPr>
        <p:spPr/>
        <p:txBody>
          <a:bodyPr/>
          <a:lstStyle/>
          <a:p>
            <a:fld id="{A1A5E10D-79A5-49BA-9648-53481340C65F}" type="slidenum">
              <a:rPr lang="en-US" smtClean="0"/>
              <a:pPr/>
              <a:t>‹#›</a:t>
            </a:fld>
            <a:endParaRPr lang="en-US" dirty="0"/>
          </a:p>
        </p:txBody>
      </p:sp>
      <p:sp>
        <p:nvSpPr>
          <p:cNvPr id="5" name="Titel 4">
            <a:extLst>
              <a:ext uri="{FF2B5EF4-FFF2-40B4-BE49-F238E27FC236}">
                <a16:creationId xmlns:a16="http://schemas.microsoft.com/office/drawing/2014/main" id="{25773F91-952B-4027-A509-D0FC05D7DAC6}"/>
              </a:ext>
            </a:extLst>
          </p:cNvPr>
          <p:cNvSpPr>
            <a:spLocks noGrp="1"/>
          </p:cNvSpPr>
          <p:nvPr>
            <p:ph type="title" hasCustomPrompt="1"/>
          </p:nvPr>
        </p:nvSpPr>
        <p:spPr/>
        <p:txBody>
          <a:bodyPr/>
          <a:lstStyle/>
          <a:p>
            <a:r>
              <a:rPr lang="en-US" dirty="0"/>
              <a:t>Headline short </a:t>
            </a:r>
            <a:r>
              <a:rPr lang="en-US" dirty="0" err="1"/>
              <a:t>40pt</a:t>
            </a:r>
            <a:r>
              <a:rPr lang="en-US" dirty="0"/>
              <a:t> (double-spaced headline </a:t>
            </a:r>
            <a:r>
              <a:rPr lang="en-US" err="1"/>
              <a:t>24pt</a:t>
            </a:r>
            <a:r>
              <a:rPr lang="en-US"/>
              <a:t>)</a:t>
            </a:r>
            <a:endParaRPr lang="en-US" dirty="0"/>
          </a:p>
        </p:txBody>
      </p:sp>
    </p:spTree>
    <p:extLst>
      <p:ext uri="{BB962C8B-B14F-4D97-AF65-F5344CB8AC3E}">
        <p14:creationId xmlns:p14="http://schemas.microsoft.com/office/powerpoint/2010/main" val="5734516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4" name="Fußzeilenplatzhalter 4">
            <a:extLst>
              <a:ext uri="{FF2B5EF4-FFF2-40B4-BE49-F238E27FC236}">
                <a16:creationId xmlns:a16="http://schemas.microsoft.com/office/drawing/2014/main" id="{88F366C2-84D4-4B52-8F19-47225EFA326F}"/>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baseline="0">
                <a:solidFill>
                  <a:schemeClr val="tx1"/>
                </a:solidFill>
              </a:defRPr>
            </a:lvl1pPr>
          </a:lstStyle>
          <a:p>
            <a:r>
              <a:rPr lang="en-US"/>
              <a:t>public | Barizs Dániel | Operációs rendszerek| 2022. 10. 19, 26</a:t>
            </a:r>
            <a:endParaRPr lang="en-US" dirty="0"/>
          </a:p>
        </p:txBody>
      </p:sp>
      <p:sp>
        <p:nvSpPr>
          <p:cNvPr id="8" name="Foliennummernplatzhalter 5">
            <a:extLst>
              <a:ext uri="{FF2B5EF4-FFF2-40B4-BE49-F238E27FC236}">
                <a16:creationId xmlns:a16="http://schemas.microsoft.com/office/drawing/2014/main" id="{C5366064-1808-4159-BB7D-81B4B8BCFDB9}"/>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Tree>
    <p:extLst>
      <p:ext uri="{BB962C8B-B14F-4D97-AF65-F5344CB8AC3E}">
        <p14:creationId xmlns:p14="http://schemas.microsoft.com/office/powerpoint/2010/main" val="3952761869"/>
      </p:ext>
    </p:extLst>
  </p:cSld>
  <p:clrMapOvr>
    <a:masterClrMapping/>
  </p:clrMapOvr>
  <p:extLst>
    <p:ext uri="{DCECCB84-F9BA-43D5-87BE-67443E8EF086}">
      <p15:sldGuideLst xmlns:p15="http://schemas.microsoft.com/office/powerpoint/2012/main">
        <p15:guide id="1" orient="horz" pos="391"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s">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33E96A5-93EA-451A-88A2-0C4325907D91}"/>
              </a:ext>
            </a:extLst>
          </p:cNvPr>
          <p:cNvSpPr>
            <a:spLocks noGrp="1"/>
          </p:cNvSpPr>
          <p:nvPr>
            <p:ph type="title" hasCustomPrompt="1"/>
          </p:nvPr>
        </p:nvSpPr>
        <p:spPr bwMode="black"/>
        <p:txBody>
          <a:bodyPr>
            <a:noAutofit/>
          </a:bodyPr>
          <a:lstStyle>
            <a:lvl1pPr>
              <a:defRPr/>
            </a:lvl1pPr>
          </a:lstStyle>
          <a:p>
            <a:r>
              <a:rPr lang="en-US" dirty="0"/>
              <a:t>Headline short </a:t>
            </a:r>
            <a:r>
              <a:rPr lang="en-US" dirty="0" err="1"/>
              <a:t>40pt</a:t>
            </a:r>
            <a:r>
              <a:rPr lang="en-US" dirty="0"/>
              <a:t> (double-spaced headline </a:t>
            </a:r>
            <a:r>
              <a:rPr lang="en-US" dirty="0" err="1"/>
              <a:t>24pt</a:t>
            </a:r>
            <a:r>
              <a:rPr lang="en-US" dirty="0"/>
              <a:t>)</a:t>
            </a:r>
          </a:p>
        </p:txBody>
      </p:sp>
      <p:sp>
        <p:nvSpPr>
          <p:cNvPr id="6" name="Inhaltsplatzhalter 5">
            <a:extLst>
              <a:ext uri="{FF2B5EF4-FFF2-40B4-BE49-F238E27FC236}">
                <a16:creationId xmlns:a16="http://schemas.microsoft.com/office/drawing/2014/main" id="{E5D6AE95-30E2-4E14-9028-628793137D1D}"/>
              </a:ext>
            </a:extLst>
          </p:cNvPr>
          <p:cNvSpPr>
            <a:spLocks noGrp="1"/>
          </p:cNvSpPr>
          <p:nvPr>
            <p:ph sz="quarter" idx="12" hasCustomPrompt="1"/>
          </p:nvPr>
        </p:nvSpPr>
        <p:spPr bwMode="gray">
          <a:xfrm>
            <a:off x="624000" y="1484313"/>
            <a:ext cx="5328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Inhaltsplatzhalter 9">
            <a:extLst>
              <a:ext uri="{FF2B5EF4-FFF2-40B4-BE49-F238E27FC236}">
                <a16:creationId xmlns:a16="http://schemas.microsoft.com/office/drawing/2014/main" id="{20BABE80-E0D1-46E7-8B60-730D1088E23E}"/>
              </a:ext>
            </a:extLst>
          </p:cNvPr>
          <p:cNvSpPr>
            <a:spLocks noGrp="1"/>
          </p:cNvSpPr>
          <p:nvPr>
            <p:ph sz="quarter" idx="13" hasCustomPrompt="1"/>
          </p:nvPr>
        </p:nvSpPr>
        <p:spPr bwMode="gray">
          <a:xfrm>
            <a:off x="6240000" y="1483726"/>
            <a:ext cx="5328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ußzeilenplatzhalter 4">
            <a:extLst>
              <a:ext uri="{FF2B5EF4-FFF2-40B4-BE49-F238E27FC236}">
                <a16:creationId xmlns:a16="http://schemas.microsoft.com/office/drawing/2014/main" id="{0FE876BA-660A-4BDA-B0EE-7D586FC0DA93}"/>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a:solidFill>
                  <a:schemeClr val="tx1"/>
                </a:solidFill>
              </a:defRPr>
            </a:lvl1pPr>
          </a:lstStyle>
          <a:p>
            <a:r>
              <a:rPr lang="en-US"/>
              <a:t>public | Barizs Dániel | Operációs rendszerek| 2022. 10. 19, 26</a:t>
            </a:r>
            <a:endParaRPr lang="en-US" dirty="0"/>
          </a:p>
        </p:txBody>
      </p:sp>
      <p:sp>
        <p:nvSpPr>
          <p:cNvPr id="9" name="Foliennummernplatzhalter 5">
            <a:extLst>
              <a:ext uri="{FF2B5EF4-FFF2-40B4-BE49-F238E27FC236}">
                <a16:creationId xmlns:a16="http://schemas.microsoft.com/office/drawing/2014/main" id="{0F9F7CD9-F054-465B-93B6-B23B34D2B345}"/>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Tree>
    <p:extLst>
      <p:ext uri="{BB962C8B-B14F-4D97-AF65-F5344CB8AC3E}">
        <p14:creationId xmlns:p14="http://schemas.microsoft.com/office/powerpoint/2010/main" val="672591821"/>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s">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CF5EE6-FFD8-44FD-9C80-95B68F34D248}"/>
              </a:ext>
            </a:extLst>
          </p:cNvPr>
          <p:cNvSpPr>
            <a:spLocks noGrp="1"/>
          </p:cNvSpPr>
          <p:nvPr>
            <p:ph type="title" hasCustomPrompt="1"/>
          </p:nvPr>
        </p:nvSpPr>
        <p:spPr bwMode="black"/>
        <p:txBody>
          <a:bodyPr>
            <a:noAutofit/>
          </a:bodyPr>
          <a:lstStyle>
            <a:lvl1pPr>
              <a:defRPr/>
            </a:lvl1pPr>
          </a:lstStyle>
          <a:p>
            <a:r>
              <a:rPr lang="en-US" dirty="0"/>
              <a:t>Headline short </a:t>
            </a:r>
            <a:r>
              <a:rPr lang="en-US" dirty="0" err="1"/>
              <a:t>40pt</a:t>
            </a:r>
            <a:r>
              <a:rPr lang="en-US" dirty="0"/>
              <a:t> (double-spaced headline </a:t>
            </a:r>
            <a:r>
              <a:rPr lang="en-US" dirty="0" err="1"/>
              <a:t>24pt</a:t>
            </a:r>
            <a:r>
              <a:rPr lang="en-US" dirty="0"/>
              <a:t>)</a:t>
            </a:r>
          </a:p>
        </p:txBody>
      </p:sp>
      <p:sp>
        <p:nvSpPr>
          <p:cNvPr id="6" name="Inhaltsplatzhalter 5">
            <a:extLst>
              <a:ext uri="{FF2B5EF4-FFF2-40B4-BE49-F238E27FC236}">
                <a16:creationId xmlns:a16="http://schemas.microsoft.com/office/drawing/2014/main" id="{2422070A-7303-4B7F-93D4-191685839B59}"/>
              </a:ext>
            </a:extLst>
          </p:cNvPr>
          <p:cNvSpPr>
            <a:spLocks noGrp="1"/>
          </p:cNvSpPr>
          <p:nvPr>
            <p:ph sz="quarter" idx="12" hasCustomPrompt="1"/>
          </p:nvPr>
        </p:nvSpPr>
        <p:spPr bwMode="black">
          <a:xfrm>
            <a:off x="624000" y="1484313"/>
            <a:ext cx="3456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Inhaltsplatzhalter 10">
            <a:extLst>
              <a:ext uri="{FF2B5EF4-FFF2-40B4-BE49-F238E27FC236}">
                <a16:creationId xmlns:a16="http://schemas.microsoft.com/office/drawing/2014/main" id="{7D9598B6-CEA7-42C6-8376-9C8FFAD9B4C1}"/>
              </a:ext>
            </a:extLst>
          </p:cNvPr>
          <p:cNvSpPr>
            <a:spLocks noGrp="1"/>
          </p:cNvSpPr>
          <p:nvPr>
            <p:ph sz="quarter" idx="13" hasCustomPrompt="1"/>
          </p:nvPr>
        </p:nvSpPr>
        <p:spPr bwMode="black">
          <a:xfrm>
            <a:off x="4368000" y="1484313"/>
            <a:ext cx="3456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Inhaltsplatzhalter 12">
            <a:extLst>
              <a:ext uri="{FF2B5EF4-FFF2-40B4-BE49-F238E27FC236}">
                <a16:creationId xmlns:a16="http://schemas.microsoft.com/office/drawing/2014/main" id="{508F3AD6-ECB1-46C4-8C4D-7E86183245A7}"/>
              </a:ext>
            </a:extLst>
          </p:cNvPr>
          <p:cNvSpPr>
            <a:spLocks noGrp="1"/>
          </p:cNvSpPr>
          <p:nvPr>
            <p:ph sz="quarter" idx="14" hasCustomPrompt="1"/>
          </p:nvPr>
        </p:nvSpPr>
        <p:spPr bwMode="black">
          <a:xfrm>
            <a:off x="8112000" y="1484313"/>
            <a:ext cx="3456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ußzeilenplatzhalter 4">
            <a:extLst>
              <a:ext uri="{FF2B5EF4-FFF2-40B4-BE49-F238E27FC236}">
                <a16:creationId xmlns:a16="http://schemas.microsoft.com/office/drawing/2014/main" id="{632E1087-7F1F-483A-8287-85903BD1AAD1}"/>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baseline="0">
                <a:solidFill>
                  <a:schemeClr val="tx1"/>
                </a:solidFill>
              </a:defRPr>
            </a:lvl1pPr>
          </a:lstStyle>
          <a:p>
            <a:r>
              <a:rPr lang="en-US"/>
              <a:t>public | Barizs Dániel | Operációs rendszerek| 2022. 10. 19, 26</a:t>
            </a:r>
            <a:endParaRPr lang="en-US" dirty="0"/>
          </a:p>
        </p:txBody>
      </p:sp>
      <p:sp>
        <p:nvSpPr>
          <p:cNvPr id="14" name="Foliennummernplatzhalter 5">
            <a:extLst>
              <a:ext uri="{FF2B5EF4-FFF2-40B4-BE49-F238E27FC236}">
                <a16:creationId xmlns:a16="http://schemas.microsoft.com/office/drawing/2014/main" id="{DE03A498-F349-4FBD-AA2E-188DFC5FA438}"/>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Tree>
    <p:extLst>
      <p:ext uri="{BB962C8B-B14F-4D97-AF65-F5344CB8AC3E}">
        <p14:creationId xmlns:p14="http://schemas.microsoft.com/office/powerpoint/2010/main" val="14557272"/>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our contents">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4BE4F56-CAAF-476E-A2B9-F1A0D25C8BAC}"/>
              </a:ext>
            </a:extLst>
          </p:cNvPr>
          <p:cNvSpPr>
            <a:spLocks noGrp="1"/>
          </p:cNvSpPr>
          <p:nvPr>
            <p:ph type="title" sz="quarter" hasCustomPrompt="1"/>
          </p:nvPr>
        </p:nvSpPr>
        <p:spPr bwMode="black"/>
        <p:txBody>
          <a:bodyPr>
            <a:noAutofit/>
          </a:bodyPr>
          <a:lstStyle>
            <a:lvl1pPr>
              <a:defRPr/>
            </a:lvl1pPr>
          </a:lstStyle>
          <a:p>
            <a:r>
              <a:rPr lang="en-US" dirty="0"/>
              <a:t>Headline short </a:t>
            </a:r>
            <a:r>
              <a:rPr lang="en-US" dirty="0" err="1"/>
              <a:t>40pt</a:t>
            </a:r>
            <a:r>
              <a:rPr lang="en-US" dirty="0"/>
              <a:t> (double-spaced headline </a:t>
            </a:r>
            <a:r>
              <a:rPr lang="en-US" dirty="0" err="1"/>
              <a:t>24pt</a:t>
            </a:r>
            <a:r>
              <a:rPr lang="en-US" dirty="0"/>
              <a:t>)</a:t>
            </a:r>
          </a:p>
        </p:txBody>
      </p:sp>
      <p:sp>
        <p:nvSpPr>
          <p:cNvPr id="4" name="Inhaltsplatzhalter 3">
            <a:extLst>
              <a:ext uri="{FF2B5EF4-FFF2-40B4-BE49-F238E27FC236}">
                <a16:creationId xmlns:a16="http://schemas.microsoft.com/office/drawing/2014/main" id="{C4B6057D-AA55-47BF-A331-2E2648C311B9}"/>
              </a:ext>
            </a:extLst>
          </p:cNvPr>
          <p:cNvSpPr>
            <a:spLocks noGrp="1"/>
          </p:cNvSpPr>
          <p:nvPr>
            <p:ph sz="quarter" idx="12" hasCustomPrompt="1"/>
          </p:nvPr>
        </p:nvSpPr>
        <p:spPr bwMode="black">
          <a:xfrm>
            <a:off x="624000" y="1484313"/>
            <a:ext cx="2520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Inhaltsplatzhalter 5">
            <a:extLst>
              <a:ext uri="{FF2B5EF4-FFF2-40B4-BE49-F238E27FC236}">
                <a16:creationId xmlns:a16="http://schemas.microsoft.com/office/drawing/2014/main" id="{7D73B4FC-B74D-4CE7-B959-B58A486BFB4A}"/>
              </a:ext>
            </a:extLst>
          </p:cNvPr>
          <p:cNvSpPr>
            <a:spLocks noGrp="1"/>
          </p:cNvSpPr>
          <p:nvPr>
            <p:ph sz="quarter" idx="13" hasCustomPrompt="1"/>
          </p:nvPr>
        </p:nvSpPr>
        <p:spPr bwMode="black">
          <a:xfrm>
            <a:off x="3432000" y="1484313"/>
            <a:ext cx="2520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Inhaltsplatzhalter 9">
            <a:extLst>
              <a:ext uri="{FF2B5EF4-FFF2-40B4-BE49-F238E27FC236}">
                <a16:creationId xmlns:a16="http://schemas.microsoft.com/office/drawing/2014/main" id="{5C02444F-BCE5-47EE-A8CF-C44F258655A7}"/>
              </a:ext>
            </a:extLst>
          </p:cNvPr>
          <p:cNvSpPr>
            <a:spLocks noGrp="1"/>
          </p:cNvSpPr>
          <p:nvPr>
            <p:ph sz="quarter" idx="14" hasCustomPrompt="1"/>
          </p:nvPr>
        </p:nvSpPr>
        <p:spPr bwMode="black">
          <a:xfrm>
            <a:off x="6240000" y="1484313"/>
            <a:ext cx="2520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Inhaltsplatzhalter 13">
            <a:extLst>
              <a:ext uri="{FF2B5EF4-FFF2-40B4-BE49-F238E27FC236}">
                <a16:creationId xmlns:a16="http://schemas.microsoft.com/office/drawing/2014/main" id="{747D8B36-797B-4379-B1D3-EFD569BF81EF}"/>
              </a:ext>
            </a:extLst>
          </p:cNvPr>
          <p:cNvSpPr>
            <a:spLocks noGrp="1"/>
          </p:cNvSpPr>
          <p:nvPr>
            <p:ph sz="quarter" idx="15" hasCustomPrompt="1"/>
          </p:nvPr>
        </p:nvSpPr>
        <p:spPr bwMode="black">
          <a:xfrm>
            <a:off x="9048000" y="1484313"/>
            <a:ext cx="2520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Fußzeilenplatzhalter 4">
            <a:extLst>
              <a:ext uri="{FF2B5EF4-FFF2-40B4-BE49-F238E27FC236}">
                <a16:creationId xmlns:a16="http://schemas.microsoft.com/office/drawing/2014/main" id="{6C65CFB4-A844-4779-A714-AD3EA88CC561}"/>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a:solidFill>
                  <a:schemeClr val="tx1"/>
                </a:solidFill>
              </a:defRPr>
            </a:lvl1pPr>
          </a:lstStyle>
          <a:p>
            <a:r>
              <a:rPr lang="en-US"/>
              <a:t>public | Barizs Dániel | Operációs rendszerek| 2022. 10. 19, 26</a:t>
            </a:r>
            <a:endParaRPr lang="en-US" dirty="0"/>
          </a:p>
        </p:txBody>
      </p:sp>
      <p:sp>
        <p:nvSpPr>
          <p:cNvPr id="15" name="Foliennummernplatzhalter 5">
            <a:extLst>
              <a:ext uri="{FF2B5EF4-FFF2-40B4-BE49-F238E27FC236}">
                <a16:creationId xmlns:a16="http://schemas.microsoft.com/office/drawing/2014/main" id="{86CAAAA5-D5B7-4721-A124-3751412041F1}"/>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Tree>
    <p:extLst>
      <p:ext uri="{BB962C8B-B14F-4D97-AF65-F5344CB8AC3E}">
        <p14:creationId xmlns:p14="http://schemas.microsoft.com/office/powerpoint/2010/main" val="26468255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s with highlight">
    <p:spTree>
      <p:nvGrpSpPr>
        <p:cNvPr id="1" name=""/>
        <p:cNvGrpSpPr/>
        <p:nvPr/>
      </p:nvGrpSpPr>
      <p:grpSpPr>
        <a:xfrm>
          <a:off x="0" y="0"/>
          <a:ext cx="0" cy="0"/>
          <a:chOff x="0" y="0"/>
          <a:chExt cx="0" cy="0"/>
        </a:xfrm>
      </p:grpSpPr>
      <p:sp>
        <p:nvSpPr>
          <p:cNvPr id="11" name="Freihandform: Form 10">
            <a:extLst>
              <a:ext uri="{FF2B5EF4-FFF2-40B4-BE49-F238E27FC236}">
                <a16:creationId xmlns:a16="http://schemas.microsoft.com/office/drawing/2014/main" id="{39C67288-ED78-4F4D-B31D-B5B9E2A687D6}"/>
              </a:ext>
            </a:extLst>
          </p:cNvPr>
          <p:cNvSpPr/>
          <p:nvPr userDrawn="1"/>
        </p:nvSpPr>
        <p:spPr bwMode="blackWhite">
          <a:xfrm>
            <a:off x="8013138" y="1484989"/>
            <a:ext cx="4178862" cy="5373011"/>
          </a:xfrm>
          <a:custGeom>
            <a:avLst/>
            <a:gdLst>
              <a:gd name="connsiteX0" fmla="*/ 1029004 w 4178862"/>
              <a:gd name="connsiteY0" fmla="*/ 0 h 5373011"/>
              <a:gd name="connsiteX1" fmla="*/ 4178862 w 4178862"/>
              <a:gd name="connsiteY1" fmla="*/ 0 h 5373011"/>
              <a:gd name="connsiteX2" fmla="*/ 4178862 w 4178862"/>
              <a:gd name="connsiteY2" fmla="*/ 5373011 h 5373011"/>
              <a:gd name="connsiteX3" fmla="*/ 0 w 4178862"/>
              <a:gd name="connsiteY3" fmla="*/ 5372097 h 5373011"/>
              <a:gd name="connsiteX0" fmla="*/ 1005191 w 4178862"/>
              <a:gd name="connsiteY0" fmla="*/ 0 h 5375392"/>
              <a:gd name="connsiteX1" fmla="*/ 4178862 w 4178862"/>
              <a:gd name="connsiteY1" fmla="*/ 2381 h 5375392"/>
              <a:gd name="connsiteX2" fmla="*/ 4178862 w 4178862"/>
              <a:gd name="connsiteY2" fmla="*/ 5375392 h 5375392"/>
              <a:gd name="connsiteX3" fmla="*/ 0 w 4178862"/>
              <a:gd name="connsiteY3" fmla="*/ 5374478 h 5375392"/>
              <a:gd name="connsiteX4" fmla="*/ 1005191 w 4178862"/>
              <a:gd name="connsiteY4" fmla="*/ 0 h 5375392"/>
              <a:gd name="connsiteX0" fmla="*/ 1002809 w 4178862"/>
              <a:gd name="connsiteY0" fmla="*/ 2382 h 5373011"/>
              <a:gd name="connsiteX1" fmla="*/ 4178862 w 4178862"/>
              <a:gd name="connsiteY1" fmla="*/ 0 h 5373011"/>
              <a:gd name="connsiteX2" fmla="*/ 4178862 w 4178862"/>
              <a:gd name="connsiteY2" fmla="*/ 5373011 h 5373011"/>
              <a:gd name="connsiteX3" fmla="*/ 0 w 4178862"/>
              <a:gd name="connsiteY3" fmla="*/ 5372097 h 5373011"/>
              <a:gd name="connsiteX4" fmla="*/ 1002809 w 4178862"/>
              <a:gd name="connsiteY4" fmla="*/ 2382 h 5373011"/>
              <a:gd name="connsiteX0" fmla="*/ 1002809 w 4178862"/>
              <a:gd name="connsiteY0" fmla="*/ 0 h 5373011"/>
              <a:gd name="connsiteX1" fmla="*/ 4178862 w 4178862"/>
              <a:gd name="connsiteY1" fmla="*/ 0 h 5373011"/>
              <a:gd name="connsiteX2" fmla="*/ 4178862 w 4178862"/>
              <a:gd name="connsiteY2" fmla="*/ 5373011 h 5373011"/>
              <a:gd name="connsiteX3" fmla="*/ 0 w 4178862"/>
              <a:gd name="connsiteY3" fmla="*/ 5372097 h 5373011"/>
              <a:gd name="connsiteX4" fmla="*/ 1002809 w 4178862"/>
              <a:gd name="connsiteY4" fmla="*/ 0 h 5373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78862" h="5373011">
                <a:moveTo>
                  <a:pt x="1002809" y="0"/>
                </a:moveTo>
                <a:lnTo>
                  <a:pt x="4178862" y="0"/>
                </a:lnTo>
                <a:lnTo>
                  <a:pt x="4178862" y="5373011"/>
                </a:lnTo>
                <a:lnTo>
                  <a:pt x="0" y="5372097"/>
                </a:lnTo>
                <a:cubicBezTo>
                  <a:pt x="343001" y="3581398"/>
                  <a:pt x="659808" y="1790699"/>
                  <a:pt x="1002809" y="0"/>
                </a:cubicBezTo>
                <a:close/>
              </a:path>
            </a:pathLst>
          </a:custGeom>
          <a:solidFill>
            <a:schemeClr val="tx2"/>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72000" tIns="72000" rIns="72000" bIns="72000" rtlCol="0" anchor="ctr">
            <a:noAutofit/>
          </a:bodyPr>
          <a:lstStyle/>
          <a:p>
            <a:pPr algn="ctr"/>
            <a:endParaRPr lang="en-US" dirty="0"/>
          </a:p>
        </p:txBody>
      </p:sp>
      <p:sp>
        <p:nvSpPr>
          <p:cNvPr id="6" name="Inhaltsplatzhalter 5">
            <a:extLst>
              <a:ext uri="{FF2B5EF4-FFF2-40B4-BE49-F238E27FC236}">
                <a16:creationId xmlns:a16="http://schemas.microsoft.com/office/drawing/2014/main" id="{8A968421-13D9-452E-9E1F-D6F5FE4699B5}"/>
              </a:ext>
            </a:extLst>
          </p:cNvPr>
          <p:cNvSpPr>
            <a:spLocks noGrp="1"/>
          </p:cNvSpPr>
          <p:nvPr>
            <p:ph sz="quarter" idx="12" hasCustomPrompt="1"/>
          </p:nvPr>
        </p:nvSpPr>
        <p:spPr bwMode="black">
          <a:xfrm>
            <a:off x="624000" y="1484313"/>
            <a:ext cx="3456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Inhaltsplatzhalter 9">
            <a:extLst>
              <a:ext uri="{FF2B5EF4-FFF2-40B4-BE49-F238E27FC236}">
                <a16:creationId xmlns:a16="http://schemas.microsoft.com/office/drawing/2014/main" id="{61FA861B-DD93-4B8B-8DB8-0BCD738A1724}"/>
              </a:ext>
            </a:extLst>
          </p:cNvPr>
          <p:cNvSpPr>
            <a:spLocks noGrp="1"/>
          </p:cNvSpPr>
          <p:nvPr>
            <p:ph sz="quarter" idx="13" hasCustomPrompt="1"/>
          </p:nvPr>
        </p:nvSpPr>
        <p:spPr bwMode="black">
          <a:xfrm>
            <a:off x="4368000" y="1484313"/>
            <a:ext cx="3456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Fußzeilenplatzhalter 4">
            <a:extLst>
              <a:ext uri="{FF2B5EF4-FFF2-40B4-BE49-F238E27FC236}">
                <a16:creationId xmlns:a16="http://schemas.microsoft.com/office/drawing/2014/main" id="{0FBB7A04-3353-4076-9E8F-DE76A27E2B71}"/>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a:solidFill>
                  <a:schemeClr val="tx1"/>
                </a:solidFill>
              </a:defRPr>
            </a:lvl1pPr>
          </a:lstStyle>
          <a:p>
            <a:r>
              <a:rPr lang="en-US"/>
              <a:t>public | Barizs Dániel | Operációs rendszerek| 2022. 10. 19, 26</a:t>
            </a:r>
            <a:endParaRPr lang="en-US" dirty="0"/>
          </a:p>
        </p:txBody>
      </p:sp>
      <p:sp>
        <p:nvSpPr>
          <p:cNvPr id="15" name="Foliennummernplatzhalter 5">
            <a:extLst>
              <a:ext uri="{FF2B5EF4-FFF2-40B4-BE49-F238E27FC236}">
                <a16:creationId xmlns:a16="http://schemas.microsoft.com/office/drawing/2014/main" id="{B36B2A9C-2AE1-4DF0-B0E2-1599F37C73DA}"/>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
        <p:nvSpPr>
          <p:cNvPr id="4" name="Titel 3">
            <a:extLst>
              <a:ext uri="{FF2B5EF4-FFF2-40B4-BE49-F238E27FC236}">
                <a16:creationId xmlns:a16="http://schemas.microsoft.com/office/drawing/2014/main" id="{97BBEDD2-BE9F-4A3C-BB81-2353AC6C549B}"/>
              </a:ext>
            </a:extLst>
          </p:cNvPr>
          <p:cNvSpPr>
            <a:spLocks noGrp="1"/>
          </p:cNvSpPr>
          <p:nvPr>
            <p:ph type="title" hasCustomPrompt="1"/>
          </p:nvPr>
        </p:nvSpPr>
        <p:spPr/>
        <p:txBody>
          <a:bodyPr/>
          <a:lstStyle/>
          <a:p>
            <a:r>
              <a:rPr lang="en-US" dirty="0"/>
              <a:t>Headline short </a:t>
            </a:r>
            <a:r>
              <a:rPr lang="en-US" dirty="0" err="1"/>
              <a:t>40pt</a:t>
            </a:r>
            <a:r>
              <a:rPr lang="en-US" dirty="0"/>
              <a:t> (double-spaced headline </a:t>
            </a:r>
            <a:r>
              <a:rPr lang="en-US" dirty="0" err="1"/>
              <a:t>24pt</a:t>
            </a:r>
            <a:r>
              <a:rPr lang="en-US" dirty="0"/>
              <a:t>)</a:t>
            </a:r>
          </a:p>
        </p:txBody>
      </p:sp>
    </p:spTree>
    <p:extLst>
      <p:ext uri="{BB962C8B-B14F-4D97-AF65-F5344CB8AC3E}">
        <p14:creationId xmlns:p14="http://schemas.microsoft.com/office/powerpoint/2010/main" val="447796173"/>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ith highlight">
    <p:spTree>
      <p:nvGrpSpPr>
        <p:cNvPr id="1" name=""/>
        <p:cNvGrpSpPr/>
        <p:nvPr/>
      </p:nvGrpSpPr>
      <p:grpSpPr>
        <a:xfrm>
          <a:off x="0" y="0"/>
          <a:ext cx="0" cy="0"/>
          <a:chOff x="0" y="0"/>
          <a:chExt cx="0" cy="0"/>
        </a:xfrm>
      </p:grpSpPr>
      <p:sp>
        <p:nvSpPr>
          <p:cNvPr id="9" name="Rechteck 10">
            <a:extLst>
              <a:ext uri="{FF2B5EF4-FFF2-40B4-BE49-F238E27FC236}">
                <a16:creationId xmlns:a16="http://schemas.microsoft.com/office/drawing/2014/main" id="{30A676F1-2657-47B8-8A1E-D1C0060DD164}"/>
              </a:ext>
            </a:extLst>
          </p:cNvPr>
          <p:cNvSpPr/>
          <p:nvPr userDrawn="1"/>
        </p:nvSpPr>
        <p:spPr bwMode="grayWhite">
          <a:xfrm>
            <a:off x="4370020" y="1485128"/>
            <a:ext cx="7821980" cy="5372872"/>
          </a:xfrm>
          <a:custGeom>
            <a:avLst/>
            <a:gdLst>
              <a:gd name="connsiteX0" fmla="*/ 0 w 7821980"/>
              <a:gd name="connsiteY0" fmla="*/ 0 h 5372872"/>
              <a:gd name="connsiteX1" fmla="*/ 7821980 w 7821980"/>
              <a:gd name="connsiteY1" fmla="*/ 0 h 5372872"/>
              <a:gd name="connsiteX2" fmla="*/ 7821980 w 7821980"/>
              <a:gd name="connsiteY2" fmla="*/ 5372872 h 5372872"/>
              <a:gd name="connsiteX3" fmla="*/ 0 w 7821980"/>
              <a:gd name="connsiteY3" fmla="*/ 5372872 h 5372872"/>
              <a:gd name="connsiteX4" fmla="*/ 0 w 7821980"/>
              <a:gd name="connsiteY4" fmla="*/ 0 h 5372872"/>
              <a:gd name="connsiteX0" fmla="*/ 1741714 w 7821980"/>
              <a:gd name="connsiteY0" fmla="*/ 0 h 5372872"/>
              <a:gd name="connsiteX1" fmla="*/ 7821980 w 7821980"/>
              <a:gd name="connsiteY1" fmla="*/ 0 h 5372872"/>
              <a:gd name="connsiteX2" fmla="*/ 7821980 w 7821980"/>
              <a:gd name="connsiteY2" fmla="*/ 5372872 h 5372872"/>
              <a:gd name="connsiteX3" fmla="*/ 0 w 7821980"/>
              <a:gd name="connsiteY3" fmla="*/ 5372872 h 5372872"/>
              <a:gd name="connsiteX4" fmla="*/ 1741714 w 7821980"/>
              <a:gd name="connsiteY4" fmla="*/ 0 h 5372872"/>
              <a:gd name="connsiteX0" fmla="*/ 1074057 w 7821980"/>
              <a:gd name="connsiteY0" fmla="*/ 0 h 5372872"/>
              <a:gd name="connsiteX1" fmla="*/ 7821980 w 7821980"/>
              <a:gd name="connsiteY1" fmla="*/ 0 h 5372872"/>
              <a:gd name="connsiteX2" fmla="*/ 7821980 w 7821980"/>
              <a:gd name="connsiteY2" fmla="*/ 5372872 h 5372872"/>
              <a:gd name="connsiteX3" fmla="*/ 0 w 7821980"/>
              <a:gd name="connsiteY3" fmla="*/ 5372872 h 5372872"/>
              <a:gd name="connsiteX4" fmla="*/ 1074057 w 7821980"/>
              <a:gd name="connsiteY4" fmla="*/ 0 h 5372872"/>
              <a:gd name="connsiteX0" fmla="*/ 997857 w 7821980"/>
              <a:gd name="connsiteY0" fmla="*/ 6350 h 5372872"/>
              <a:gd name="connsiteX1" fmla="*/ 7821980 w 7821980"/>
              <a:gd name="connsiteY1" fmla="*/ 0 h 5372872"/>
              <a:gd name="connsiteX2" fmla="*/ 7821980 w 7821980"/>
              <a:gd name="connsiteY2" fmla="*/ 5372872 h 5372872"/>
              <a:gd name="connsiteX3" fmla="*/ 0 w 7821980"/>
              <a:gd name="connsiteY3" fmla="*/ 5372872 h 5372872"/>
              <a:gd name="connsiteX4" fmla="*/ 997857 w 7821980"/>
              <a:gd name="connsiteY4" fmla="*/ 6350 h 5372872"/>
              <a:gd name="connsiteX0" fmla="*/ 997857 w 7821980"/>
              <a:gd name="connsiteY0" fmla="*/ 0 h 5372872"/>
              <a:gd name="connsiteX1" fmla="*/ 7821980 w 7821980"/>
              <a:gd name="connsiteY1" fmla="*/ 0 h 5372872"/>
              <a:gd name="connsiteX2" fmla="*/ 7821980 w 7821980"/>
              <a:gd name="connsiteY2" fmla="*/ 5372872 h 5372872"/>
              <a:gd name="connsiteX3" fmla="*/ 0 w 7821980"/>
              <a:gd name="connsiteY3" fmla="*/ 5372872 h 5372872"/>
              <a:gd name="connsiteX4" fmla="*/ 997857 w 7821980"/>
              <a:gd name="connsiteY4" fmla="*/ 0 h 5372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1980" h="5372872">
                <a:moveTo>
                  <a:pt x="997857" y="0"/>
                </a:moveTo>
                <a:lnTo>
                  <a:pt x="7821980" y="0"/>
                </a:lnTo>
                <a:lnTo>
                  <a:pt x="7821980" y="5372872"/>
                </a:lnTo>
                <a:lnTo>
                  <a:pt x="0" y="5372872"/>
                </a:lnTo>
                <a:lnTo>
                  <a:pt x="997857" y="0"/>
                </a:lnTo>
                <a:close/>
              </a:path>
            </a:pathLst>
          </a:custGeom>
          <a:solidFill>
            <a:srgbClr val="E20074"/>
          </a:solidFill>
          <a:ln w="3019" cap="flat">
            <a:noFill/>
            <a:prstDash val="solid"/>
            <a:miter/>
          </a:ln>
        </p:spPr>
        <p:txBody>
          <a:bodyPr rtlCol="0" anchor="ctr"/>
          <a:lstStyle/>
          <a:p>
            <a:endParaRPr lang="en-US" dirty="0"/>
          </a:p>
        </p:txBody>
      </p:sp>
      <p:sp>
        <p:nvSpPr>
          <p:cNvPr id="2" name="Titel 1">
            <a:extLst>
              <a:ext uri="{FF2B5EF4-FFF2-40B4-BE49-F238E27FC236}">
                <a16:creationId xmlns:a16="http://schemas.microsoft.com/office/drawing/2014/main" id="{493F1334-0C30-417F-8C36-14E54C69E587}"/>
              </a:ext>
            </a:extLst>
          </p:cNvPr>
          <p:cNvSpPr>
            <a:spLocks noGrp="1"/>
          </p:cNvSpPr>
          <p:nvPr>
            <p:ph type="title" hasCustomPrompt="1"/>
          </p:nvPr>
        </p:nvSpPr>
        <p:spPr bwMode="black"/>
        <p:txBody>
          <a:bodyPr>
            <a:noAutofit/>
          </a:bodyPr>
          <a:lstStyle>
            <a:lvl1pPr>
              <a:defRPr/>
            </a:lvl1pPr>
          </a:lstStyle>
          <a:p>
            <a:r>
              <a:rPr lang="en-US" dirty="0"/>
              <a:t>Headline short </a:t>
            </a:r>
            <a:r>
              <a:rPr lang="en-US" dirty="0" err="1"/>
              <a:t>40pt</a:t>
            </a:r>
            <a:r>
              <a:rPr lang="en-US" dirty="0"/>
              <a:t> (double-spaced headline </a:t>
            </a:r>
            <a:r>
              <a:rPr lang="en-US" dirty="0" err="1"/>
              <a:t>24pt</a:t>
            </a:r>
            <a:r>
              <a:rPr lang="en-US" dirty="0"/>
              <a:t>)</a:t>
            </a:r>
          </a:p>
        </p:txBody>
      </p:sp>
      <p:sp>
        <p:nvSpPr>
          <p:cNvPr id="6" name="Inhaltsplatzhalter 5">
            <a:extLst>
              <a:ext uri="{FF2B5EF4-FFF2-40B4-BE49-F238E27FC236}">
                <a16:creationId xmlns:a16="http://schemas.microsoft.com/office/drawing/2014/main" id="{2390C6A2-43FF-4452-B80E-84686F69C3A3}"/>
              </a:ext>
            </a:extLst>
          </p:cNvPr>
          <p:cNvSpPr>
            <a:spLocks noGrp="1"/>
          </p:cNvSpPr>
          <p:nvPr>
            <p:ph sz="quarter" idx="12" hasCustomPrompt="1"/>
          </p:nvPr>
        </p:nvSpPr>
        <p:spPr bwMode="black">
          <a:xfrm>
            <a:off x="624000" y="1484588"/>
            <a:ext cx="3456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ußzeilenplatzhalter 4">
            <a:extLst>
              <a:ext uri="{FF2B5EF4-FFF2-40B4-BE49-F238E27FC236}">
                <a16:creationId xmlns:a16="http://schemas.microsoft.com/office/drawing/2014/main" id="{2CA408DC-84BF-4622-883C-E5CF2D4C1F15}"/>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a:solidFill>
                  <a:schemeClr val="tx1"/>
                </a:solidFill>
              </a:defRPr>
            </a:lvl1pPr>
          </a:lstStyle>
          <a:p>
            <a:r>
              <a:rPr lang="en-US"/>
              <a:t>public | Barizs Dániel | Operációs rendszerek| 2022. 10. 19, 26</a:t>
            </a:r>
            <a:endParaRPr lang="en-US" dirty="0"/>
          </a:p>
        </p:txBody>
      </p:sp>
      <p:sp>
        <p:nvSpPr>
          <p:cNvPr id="10" name="Foliennummernplatzhalter 5">
            <a:extLst>
              <a:ext uri="{FF2B5EF4-FFF2-40B4-BE49-F238E27FC236}">
                <a16:creationId xmlns:a16="http://schemas.microsoft.com/office/drawing/2014/main" id="{16A0FC59-58B0-4C99-B9CE-643FCC7D75F7}"/>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Tree>
    <p:extLst>
      <p:ext uri="{BB962C8B-B14F-4D97-AF65-F5344CB8AC3E}">
        <p14:creationId xmlns:p14="http://schemas.microsoft.com/office/powerpoint/2010/main" val="2167629561"/>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8" name="Bildplatzhalter 7">
            <a:extLst>
              <a:ext uri="{FF2B5EF4-FFF2-40B4-BE49-F238E27FC236}">
                <a16:creationId xmlns:a16="http://schemas.microsoft.com/office/drawing/2014/main" id="{B38C1338-03E2-479A-84CD-1A9C778CC6CF}"/>
              </a:ext>
            </a:extLst>
          </p:cNvPr>
          <p:cNvSpPr>
            <a:spLocks noGrp="1"/>
          </p:cNvSpPr>
          <p:nvPr>
            <p:ph type="pic" sz="quarter" idx="12" hasCustomPrompt="1"/>
          </p:nvPr>
        </p:nvSpPr>
        <p:spPr bwMode="ltGray">
          <a:xfrm>
            <a:off x="10920536" y="0"/>
            <a:ext cx="1271464" cy="6858000"/>
          </a:xfrm>
          <a:custGeom>
            <a:avLst/>
            <a:gdLst>
              <a:gd name="connsiteX0" fmla="*/ 1271464 w 1271464"/>
              <a:gd name="connsiteY0" fmla="*/ 0 h 6858000"/>
              <a:gd name="connsiteX1" fmla="*/ 1271464 w 1271464"/>
              <a:gd name="connsiteY1" fmla="*/ 6858000 h 6858000"/>
              <a:gd name="connsiteX2" fmla="*/ 0 w 1271464"/>
              <a:gd name="connsiteY2" fmla="*/ 6858000 h 6858000"/>
            </a:gdLst>
            <a:ahLst/>
            <a:cxnLst>
              <a:cxn ang="0">
                <a:pos x="connsiteX0" y="connsiteY0"/>
              </a:cxn>
              <a:cxn ang="0">
                <a:pos x="connsiteX1" y="connsiteY1"/>
              </a:cxn>
              <a:cxn ang="0">
                <a:pos x="connsiteX2" y="connsiteY2"/>
              </a:cxn>
            </a:cxnLst>
            <a:rect l="l" t="t" r="r" b="b"/>
            <a:pathLst>
              <a:path w="1271464" h="6858000">
                <a:moveTo>
                  <a:pt x="1271464" y="0"/>
                </a:moveTo>
                <a:lnTo>
                  <a:pt x="1271464" y="6858000"/>
                </a:lnTo>
                <a:lnTo>
                  <a:pt x="0" y="6858000"/>
                </a:lnTo>
                <a:close/>
              </a:path>
            </a:pathLst>
          </a:custGeom>
          <a:solidFill>
            <a:schemeClr val="bg1"/>
          </a:solidFill>
        </p:spPr>
        <p:txBody>
          <a:bodyPr wrap="square" lIns="504000" tIns="1620000" bIns="0" anchor="ctr">
            <a:noAutofit/>
          </a:bodyPr>
          <a:lstStyle>
            <a:lvl1pPr marL="0" indent="0" algn="ctr" defTabSz="179388">
              <a:spcAft>
                <a:spcPts val="0"/>
              </a:spcAft>
              <a:buFont typeface="+mn-lt" panose="020B0604020202020204" pitchFamily="34" charset="0"/>
              <a:buNone/>
              <a:defRPr sz="1000">
                <a:solidFill>
                  <a:schemeClr val="bg2"/>
                </a:solidFill>
                <a:latin typeface="+mn-lt"/>
              </a:defRPr>
            </a:lvl1pPr>
            <a:lvl2pPr marL="0" indent="0" algn="ctr" defTabSz="179388">
              <a:spcAft>
                <a:spcPts val="0"/>
              </a:spcAft>
              <a:buFont typeface="+mn-lt" panose="020B0604020202020204" pitchFamily="34" charset="0"/>
              <a:buNone/>
              <a:defRPr sz="1000">
                <a:solidFill>
                  <a:schemeClr val="bg2"/>
                </a:solidFill>
                <a:latin typeface="+mn-lt"/>
              </a:defRPr>
            </a:lvl2pPr>
            <a:lvl3pPr marL="0" indent="0" algn="ctr" defTabSz="179388">
              <a:spcAft>
                <a:spcPts val="0"/>
              </a:spcAft>
              <a:buFont typeface="+mn-lt" panose="020B0604020202020204" pitchFamily="34" charset="0"/>
              <a:buNone/>
              <a:defRPr sz="1000">
                <a:solidFill>
                  <a:schemeClr val="bg2"/>
                </a:solidFill>
                <a:latin typeface="+mn-lt"/>
              </a:defRPr>
            </a:lvl3pPr>
            <a:lvl4pPr marL="0" indent="0" algn="ctr" defTabSz="179388">
              <a:spcAft>
                <a:spcPts val="0"/>
              </a:spcAft>
              <a:buFont typeface="+mn-lt" panose="020B0604020202020204" pitchFamily="34" charset="0"/>
              <a:buNone/>
              <a:defRPr sz="1000">
                <a:solidFill>
                  <a:schemeClr val="bg2"/>
                </a:solidFill>
                <a:latin typeface="+mn-lt"/>
              </a:defRPr>
            </a:lvl4pPr>
            <a:lvl5pPr marL="0" indent="0" algn="ctr" defTabSz="179388">
              <a:spcAft>
                <a:spcPts val="0"/>
              </a:spcAft>
              <a:buFont typeface="+mn-lt" panose="020B0604020202020204" pitchFamily="34" charset="0"/>
              <a:buNone/>
              <a:defRPr sz="1000">
                <a:solidFill>
                  <a:schemeClr val="bg2"/>
                </a:solidFill>
                <a:latin typeface="+mn-lt"/>
              </a:defRPr>
            </a:lvl5pPr>
            <a:lvl6pPr marL="0" indent="0" algn="ctr" defTabSz="179388">
              <a:spcAft>
                <a:spcPts val="0"/>
              </a:spcAft>
              <a:buFont typeface="+mn-lt" panose="020B0604020202020204" pitchFamily="34" charset="0"/>
              <a:buNone/>
              <a:defRPr sz="1000">
                <a:solidFill>
                  <a:schemeClr val="bg2"/>
                </a:solidFill>
                <a:latin typeface="+mn-lt"/>
              </a:defRPr>
            </a:lvl6pPr>
            <a:lvl7pPr marL="0" indent="0" algn="ctr" defTabSz="179388">
              <a:spcAft>
                <a:spcPts val="0"/>
              </a:spcAft>
              <a:buFont typeface="+mn-lt" panose="020B0604020202020204" pitchFamily="34" charset="0"/>
              <a:buNone/>
              <a:defRPr sz="1000">
                <a:solidFill>
                  <a:schemeClr val="bg2"/>
                </a:solidFill>
                <a:latin typeface="+mn-lt"/>
              </a:defRPr>
            </a:lvl7pPr>
            <a:lvl8pPr marL="0" indent="0" algn="ctr" defTabSz="179388">
              <a:spcAft>
                <a:spcPts val="0"/>
              </a:spcAft>
              <a:buFont typeface="+mn-lt" panose="020B0604020202020204" pitchFamily="34" charset="0"/>
              <a:buNone/>
              <a:defRPr sz="1000">
                <a:solidFill>
                  <a:schemeClr val="bg2"/>
                </a:solidFill>
                <a:latin typeface="+mn-lt"/>
              </a:defRPr>
            </a:lvl8pPr>
            <a:lvl9pPr marL="0" indent="0" algn="ctr" defTabSz="179388">
              <a:spcAft>
                <a:spcPts val="0"/>
              </a:spcAft>
              <a:buFont typeface="+mn-lt" panose="020B0604020202020204" pitchFamily="34" charset="0"/>
              <a:buNone/>
              <a:defRPr sz="1000">
                <a:solidFill>
                  <a:schemeClr val="bg2"/>
                </a:solidFill>
                <a:latin typeface="+mn-lt"/>
              </a:defRPr>
            </a:lvl9pPr>
          </a:lstStyle>
          <a:p>
            <a:pPr lvl="0"/>
            <a:r>
              <a:rPr lang="en-US" dirty="0"/>
              <a:t>White </a:t>
            </a:r>
            <a:br>
              <a:rPr lang="en-US" dirty="0"/>
            </a:br>
            <a:r>
              <a:rPr lang="en-US" dirty="0"/>
              <a:t>background </a:t>
            </a:r>
            <a:br>
              <a:rPr lang="en-US" dirty="0"/>
            </a:br>
            <a:r>
              <a:rPr lang="en-US" dirty="0"/>
              <a:t>or add gradient </a:t>
            </a:r>
            <a:br>
              <a:rPr lang="en-US" dirty="0"/>
            </a:br>
            <a:r>
              <a:rPr lang="en-US" dirty="0"/>
              <a:t>as a picture</a:t>
            </a:r>
          </a:p>
        </p:txBody>
      </p:sp>
      <p:sp>
        <p:nvSpPr>
          <p:cNvPr id="15" name="Textplatzhalter 14">
            <a:extLst>
              <a:ext uri="{FF2B5EF4-FFF2-40B4-BE49-F238E27FC236}">
                <a16:creationId xmlns:a16="http://schemas.microsoft.com/office/drawing/2014/main" id="{8F2A4CF4-F40B-4E8A-9194-82C4992C32FB}"/>
              </a:ext>
            </a:extLst>
          </p:cNvPr>
          <p:cNvSpPr>
            <a:spLocks noGrp="1"/>
          </p:cNvSpPr>
          <p:nvPr>
            <p:ph type="body" sz="quarter" idx="13" hasCustomPrompt="1"/>
          </p:nvPr>
        </p:nvSpPr>
        <p:spPr bwMode="black">
          <a:xfrm>
            <a:off x="2422800" y="2134800"/>
            <a:ext cx="7742624" cy="2448000"/>
          </a:xfrm>
        </p:spPr>
        <p:txBody>
          <a:bodyPr anchor="ctr">
            <a:noAutofit/>
          </a:bodyPr>
          <a:lstStyle>
            <a:lvl1pPr marL="0" indent="0">
              <a:lnSpc>
                <a:spcPct val="80000"/>
              </a:lnSpc>
              <a:buFont typeface="+mn-lt" panose="020B0604020202020204" pitchFamily="34" charset="0"/>
              <a:buNone/>
              <a:defRPr sz="4000">
                <a:solidFill>
                  <a:schemeClr val="bg1"/>
                </a:solidFill>
                <a:latin typeface="+mj-lt"/>
              </a:defRPr>
            </a:lvl1pPr>
            <a:lvl2pPr marL="0" indent="0" algn="r">
              <a:lnSpc>
                <a:spcPct val="80000"/>
              </a:lnSpc>
              <a:spcBef>
                <a:spcPts val="1200"/>
              </a:spcBef>
              <a:spcAft>
                <a:spcPts val="0"/>
              </a:spcAft>
              <a:buFont typeface="+mn-lt" panose="020B0604020202020204" pitchFamily="34" charset="0"/>
              <a:buNone/>
              <a:defRPr sz="1800">
                <a:solidFill>
                  <a:schemeClr val="bg1"/>
                </a:solidFill>
                <a:latin typeface="+mn-lt"/>
              </a:defRPr>
            </a:lvl2pPr>
            <a:lvl3pPr marL="0" indent="0" algn="r">
              <a:lnSpc>
                <a:spcPct val="80000"/>
              </a:lnSpc>
              <a:spcAft>
                <a:spcPts val="0"/>
              </a:spcAft>
              <a:buNone/>
              <a:defRPr sz="1800">
                <a:solidFill>
                  <a:schemeClr val="bg1"/>
                </a:solidFill>
                <a:latin typeface="+mn-lt"/>
              </a:defRPr>
            </a:lvl3pPr>
            <a:lvl4pPr marL="0" indent="0" algn="r">
              <a:lnSpc>
                <a:spcPct val="80000"/>
              </a:lnSpc>
              <a:spcAft>
                <a:spcPts val="0"/>
              </a:spcAft>
              <a:buNone/>
              <a:defRPr sz="1800">
                <a:solidFill>
                  <a:schemeClr val="bg1"/>
                </a:solidFill>
                <a:latin typeface="+mn-lt"/>
              </a:defRPr>
            </a:lvl4pPr>
            <a:lvl5pPr marL="0" indent="0" algn="r">
              <a:lnSpc>
                <a:spcPct val="80000"/>
              </a:lnSpc>
              <a:spcAft>
                <a:spcPts val="0"/>
              </a:spcAft>
              <a:buNone/>
              <a:defRPr sz="1800">
                <a:solidFill>
                  <a:schemeClr val="bg1"/>
                </a:solidFill>
                <a:latin typeface="+mn-lt"/>
              </a:defRPr>
            </a:lvl5pPr>
            <a:lvl6pPr marL="0" indent="0" algn="r">
              <a:lnSpc>
                <a:spcPct val="80000"/>
              </a:lnSpc>
              <a:spcAft>
                <a:spcPts val="0"/>
              </a:spcAft>
              <a:buNone/>
              <a:defRPr sz="1800">
                <a:solidFill>
                  <a:schemeClr val="bg1"/>
                </a:solidFill>
                <a:latin typeface="+mn-lt"/>
              </a:defRPr>
            </a:lvl6pPr>
            <a:lvl7pPr marL="0" indent="0" algn="r">
              <a:lnSpc>
                <a:spcPct val="80000"/>
              </a:lnSpc>
              <a:spcAft>
                <a:spcPts val="0"/>
              </a:spcAft>
              <a:buNone/>
              <a:defRPr sz="1800">
                <a:solidFill>
                  <a:schemeClr val="bg1"/>
                </a:solidFill>
                <a:latin typeface="+mn-lt"/>
              </a:defRPr>
            </a:lvl7pPr>
            <a:lvl8pPr marL="0" indent="0" algn="r">
              <a:lnSpc>
                <a:spcPct val="80000"/>
              </a:lnSpc>
              <a:spcAft>
                <a:spcPts val="0"/>
              </a:spcAft>
              <a:buNone/>
              <a:defRPr sz="1800">
                <a:solidFill>
                  <a:schemeClr val="bg1"/>
                </a:solidFill>
                <a:latin typeface="+mn-lt"/>
              </a:defRPr>
            </a:lvl8pPr>
            <a:lvl9pPr marL="0" indent="0" algn="r">
              <a:lnSpc>
                <a:spcPct val="80000"/>
              </a:lnSpc>
              <a:spcAft>
                <a:spcPts val="0"/>
              </a:spcAft>
              <a:buNone/>
              <a:defRPr sz="1800">
                <a:solidFill>
                  <a:schemeClr val="bg1"/>
                </a:solidFill>
                <a:latin typeface="+mn-lt"/>
              </a:defRPr>
            </a:lvl9pPr>
          </a:lstStyle>
          <a:p>
            <a:pPr lvl="0"/>
            <a:r>
              <a:rPr lang="en-US" dirty="0"/>
              <a:t>“Click to insert a powerful quote, multi-lined possible”</a:t>
            </a:r>
          </a:p>
          <a:p>
            <a:pPr lvl="1"/>
            <a:r>
              <a:rPr lang="en-US" dirty="0"/>
              <a:t>– Author</a:t>
            </a:r>
          </a:p>
        </p:txBody>
      </p:sp>
    </p:spTree>
    <p:extLst>
      <p:ext uri="{BB962C8B-B14F-4D97-AF65-F5344CB8AC3E}">
        <p14:creationId xmlns:p14="http://schemas.microsoft.com/office/powerpoint/2010/main" val="1763271209"/>
      </p:ext>
    </p:extLst>
  </p:cSld>
  <p:clrMapOvr>
    <a:masterClrMapping/>
  </p:clrMapOvr>
  <p:extLst>
    <p:ext uri="{DCECCB84-F9BA-43D5-87BE-67443E8EF086}">
      <p15:sldGuideLst xmlns:p15="http://schemas.microsoft.com/office/powerpoint/2012/main">
        <p15:guide id="2" pos="780" userDrawn="1">
          <p15:clr>
            <a:srgbClr val="FBAE40"/>
          </p15:clr>
        </p15:guide>
        <p15:guide id="3" orient="horz" pos="1324"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pictur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73FB304-618D-40B7-940D-69DE27A21968}"/>
              </a:ext>
            </a:extLst>
          </p:cNvPr>
          <p:cNvSpPr>
            <a:spLocks noGrp="1"/>
          </p:cNvSpPr>
          <p:nvPr>
            <p:ph type="title" hasCustomPrompt="1"/>
          </p:nvPr>
        </p:nvSpPr>
        <p:spPr bwMode="black"/>
        <p:txBody>
          <a:bodyPr>
            <a:noAutofit/>
          </a:bodyPr>
          <a:lstStyle>
            <a:lvl1pPr>
              <a:defRPr/>
            </a:lvl1pPr>
          </a:lstStyle>
          <a:p>
            <a:r>
              <a:rPr lang="en-US" dirty="0"/>
              <a:t>Headline short </a:t>
            </a:r>
            <a:r>
              <a:rPr lang="en-US" dirty="0" err="1"/>
              <a:t>40pt</a:t>
            </a:r>
            <a:r>
              <a:rPr lang="en-US" dirty="0"/>
              <a:t> (double-spaced headline </a:t>
            </a:r>
            <a:r>
              <a:rPr lang="en-US" dirty="0" err="1"/>
              <a:t>24pt</a:t>
            </a:r>
            <a:r>
              <a:rPr lang="en-US" dirty="0"/>
              <a:t>)</a:t>
            </a:r>
          </a:p>
        </p:txBody>
      </p:sp>
      <p:sp>
        <p:nvSpPr>
          <p:cNvPr id="10" name="Bildplatzhalter 9">
            <a:extLst>
              <a:ext uri="{FF2B5EF4-FFF2-40B4-BE49-F238E27FC236}">
                <a16:creationId xmlns:a16="http://schemas.microsoft.com/office/drawing/2014/main" id="{18C1C1B3-2B43-47F5-9FA0-80C6D4477A07}"/>
              </a:ext>
            </a:extLst>
          </p:cNvPr>
          <p:cNvSpPr>
            <a:spLocks noGrp="1"/>
          </p:cNvSpPr>
          <p:nvPr>
            <p:ph type="pic" sz="quarter" idx="13" hasCustomPrompt="1"/>
          </p:nvPr>
        </p:nvSpPr>
        <p:spPr bwMode="ltGray">
          <a:xfrm>
            <a:off x="6240016" y="1484313"/>
            <a:ext cx="5953200" cy="4752000"/>
          </a:xfrm>
        </p:spPr>
        <p:txBody>
          <a:bodyPr bIns="576000" anchor="ctr">
            <a:noAutofit/>
          </a:bodyPr>
          <a:lstStyle>
            <a:lvl1pPr marL="0" indent="0" algn="ctr">
              <a:spcAft>
                <a:spcPts val="0"/>
              </a:spcAft>
              <a:buFont typeface="+mn-lt" panose="020B0604020202020204" pitchFamily="34" charset="0"/>
              <a:buNone/>
              <a:defRPr sz="1000">
                <a:solidFill>
                  <a:schemeClr val="bg2"/>
                </a:solidFill>
                <a:latin typeface="+mn-lt"/>
              </a:defRPr>
            </a:lvl1pPr>
            <a:lvl2pPr marL="0" indent="0" algn="ctr">
              <a:spcAft>
                <a:spcPts val="0"/>
              </a:spcAft>
              <a:buFont typeface="+mn-lt" panose="020B0604020202020204" pitchFamily="34" charset="0"/>
              <a:buNone/>
              <a:defRPr sz="1000">
                <a:solidFill>
                  <a:schemeClr val="bg2"/>
                </a:solidFill>
                <a:latin typeface="+mn-lt"/>
              </a:defRPr>
            </a:lvl2pPr>
            <a:lvl3pPr marL="0" indent="0" algn="ctr">
              <a:spcAft>
                <a:spcPts val="0"/>
              </a:spcAft>
              <a:buNone/>
              <a:defRPr sz="1000">
                <a:solidFill>
                  <a:schemeClr val="bg2"/>
                </a:solidFill>
                <a:latin typeface="+mn-lt"/>
              </a:defRPr>
            </a:lvl3pPr>
            <a:lvl4pPr marL="0" indent="0" algn="ctr">
              <a:spcAft>
                <a:spcPts val="0"/>
              </a:spcAft>
              <a:buNone/>
              <a:defRPr sz="1000">
                <a:solidFill>
                  <a:schemeClr val="bg2"/>
                </a:solidFill>
                <a:latin typeface="+mn-lt"/>
              </a:defRPr>
            </a:lvl4pPr>
            <a:lvl5pPr marL="0" indent="0" algn="ctr">
              <a:spcAft>
                <a:spcPts val="0"/>
              </a:spcAft>
              <a:buNone/>
              <a:tabLst>
                <a:tab pos="2687638" algn="l"/>
              </a:tabLst>
              <a:defRPr sz="1000">
                <a:solidFill>
                  <a:schemeClr val="bg2"/>
                </a:solidFill>
                <a:latin typeface="+mn-lt"/>
              </a:defRPr>
            </a:lvl5pPr>
            <a:lvl6pPr marL="0" indent="0" algn="ctr">
              <a:spcAft>
                <a:spcPts val="0"/>
              </a:spcAft>
              <a:buNone/>
              <a:defRPr sz="1000">
                <a:solidFill>
                  <a:schemeClr val="bg2"/>
                </a:solidFill>
                <a:latin typeface="+mn-lt"/>
              </a:defRPr>
            </a:lvl6pPr>
            <a:lvl7pPr marL="0" indent="0" algn="ctr">
              <a:spcAft>
                <a:spcPts val="0"/>
              </a:spcAft>
              <a:buNone/>
              <a:defRPr sz="1000">
                <a:solidFill>
                  <a:schemeClr val="bg2"/>
                </a:solidFill>
                <a:latin typeface="+mn-lt"/>
              </a:defRPr>
            </a:lvl7pPr>
            <a:lvl8pPr marL="0" indent="0" algn="ctr">
              <a:spcAft>
                <a:spcPts val="0"/>
              </a:spcAft>
              <a:buNone/>
              <a:defRPr sz="1000">
                <a:solidFill>
                  <a:schemeClr val="bg2"/>
                </a:solidFill>
                <a:latin typeface="+mn-lt"/>
              </a:defRPr>
            </a:lvl8pPr>
            <a:lvl9pPr marL="0" indent="0" algn="ctr">
              <a:spcAft>
                <a:spcPts val="0"/>
              </a:spcAft>
              <a:buNone/>
              <a:defRPr sz="1000">
                <a:solidFill>
                  <a:schemeClr val="bg2"/>
                </a:solidFill>
                <a:latin typeface="+mn-lt"/>
              </a:defRPr>
            </a:lvl9pPr>
          </a:lstStyle>
          <a:p>
            <a:pPr lvl="4"/>
            <a:r>
              <a:rPr lang="en-US" dirty="0"/>
              <a:t>Add picture</a:t>
            </a:r>
          </a:p>
        </p:txBody>
      </p:sp>
      <p:sp>
        <p:nvSpPr>
          <p:cNvPr id="6" name="Inhaltsplatzhalter 5">
            <a:extLst>
              <a:ext uri="{FF2B5EF4-FFF2-40B4-BE49-F238E27FC236}">
                <a16:creationId xmlns:a16="http://schemas.microsoft.com/office/drawing/2014/main" id="{7B4C7612-0C84-4376-B998-B34EAE1F544D}"/>
              </a:ext>
            </a:extLst>
          </p:cNvPr>
          <p:cNvSpPr>
            <a:spLocks noGrp="1"/>
          </p:cNvSpPr>
          <p:nvPr>
            <p:ph sz="quarter" idx="14" hasCustomPrompt="1"/>
          </p:nvPr>
        </p:nvSpPr>
        <p:spPr bwMode="black">
          <a:xfrm>
            <a:off x="624000" y="1484313"/>
            <a:ext cx="5328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ußzeilenplatzhalter 4">
            <a:extLst>
              <a:ext uri="{FF2B5EF4-FFF2-40B4-BE49-F238E27FC236}">
                <a16:creationId xmlns:a16="http://schemas.microsoft.com/office/drawing/2014/main" id="{CE733019-59A1-468F-8149-C6BE014E078F}"/>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a:solidFill>
                  <a:schemeClr val="tx1"/>
                </a:solidFill>
              </a:defRPr>
            </a:lvl1pPr>
          </a:lstStyle>
          <a:p>
            <a:r>
              <a:rPr lang="en-US"/>
              <a:t>public | Barizs Dániel | Operációs rendszerek| 2022. 10. 19, 26</a:t>
            </a:r>
            <a:endParaRPr lang="en-US" dirty="0"/>
          </a:p>
        </p:txBody>
      </p:sp>
      <p:sp>
        <p:nvSpPr>
          <p:cNvPr id="9" name="Foliennummernplatzhalter 5">
            <a:extLst>
              <a:ext uri="{FF2B5EF4-FFF2-40B4-BE49-F238E27FC236}">
                <a16:creationId xmlns:a16="http://schemas.microsoft.com/office/drawing/2014/main" id="{30900683-23B4-4E4B-8F6A-858470B77888}"/>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Tree>
    <p:extLst>
      <p:ext uri="{BB962C8B-B14F-4D97-AF65-F5344CB8AC3E}">
        <p14:creationId xmlns:p14="http://schemas.microsoft.com/office/powerpoint/2010/main" val="5139286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icture with conten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902E79-B5C3-4A51-9C68-88010755DDB6}"/>
              </a:ext>
            </a:extLst>
          </p:cNvPr>
          <p:cNvSpPr>
            <a:spLocks noGrp="1"/>
          </p:cNvSpPr>
          <p:nvPr>
            <p:ph type="title" hasCustomPrompt="1"/>
          </p:nvPr>
        </p:nvSpPr>
        <p:spPr bwMode="black"/>
        <p:txBody>
          <a:bodyPr>
            <a:noAutofit/>
          </a:bodyPr>
          <a:lstStyle>
            <a:lvl1pPr>
              <a:defRPr/>
            </a:lvl1pPr>
          </a:lstStyle>
          <a:p>
            <a:r>
              <a:rPr lang="en-US" dirty="0"/>
              <a:t>Headline short </a:t>
            </a:r>
            <a:r>
              <a:rPr lang="en-US" dirty="0" err="1"/>
              <a:t>40pt</a:t>
            </a:r>
            <a:r>
              <a:rPr lang="en-US" dirty="0"/>
              <a:t> (double-spaced headline </a:t>
            </a:r>
            <a:r>
              <a:rPr lang="en-US" dirty="0" err="1"/>
              <a:t>24pt</a:t>
            </a:r>
            <a:r>
              <a:rPr lang="en-US" dirty="0"/>
              <a:t>)</a:t>
            </a:r>
          </a:p>
        </p:txBody>
      </p:sp>
      <p:sp>
        <p:nvSpPr>
          <p:cNvPr id="8" name="Inhaltsplatzhalter 7">
            <a:extLst>
              <a:ext uri="{FF2B5EF4-FFF2-40B4-BE49-F238E27FC236}">
                <a16:creationId xmlns:a16="http://schemas.microsoft.com/office/drawing/2014/main" id="{9CD48E90-58F3-40B4-B97C-453785FBBABC}"/>
              </a:ext>
            </a:extLst>
          </p:cNvPr>
          <p:cNvSpPr>
            <a:spLocks noGrp="1"/>
          </p:cNvSpPr>
          <p:nvPr>
            <p:ph sz="quarter" idx="12" hasCustomPrompt="1"/>
          </p:nvPr>
        </p:nvSpPr>
        <p:spPr bwMode="black">
          <a:xfrm>
            <a:off x="8112000" y="1484313"/>
            <a:ext cx="3456000" cy="4752000"/>
          </a:xfrm>
        </p:spPr>
        <p:txBody>
          <a:bodyPr>
            <a:noAutofit/>
          </a:bodyPr>
          <a:lstStyle>
            <a:lvl5pPr>
              <a:defRPr/>
            </a:lvl5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Bildplatzhalter 9">
            <a:extLst>
              <a:ext uri="{FF2B5EF4-FFF2-40B4-BE49-F238E27FC236}">
                <a16:creationId xmlns:a16="http://schemas.microsoft.com/office/drawing/2014/main" id="{A40AE5EC-538A-4BF1-ABC1-3EE1CF9C15FF}"/>
              </a:ext>
            </a:extLst>
          </p:cNvPr>
          <p:cNvSpPr>
            <a:spLocks noGrp="1"/>
          </p:cNvSpPr>
          <p:nvPr>
            <p:ph type="pic" sz="quarter" idx="13" hasCustomPrompt="1"/>
          </p:nvPr>
        </p:nvSpPr>
        <p:spPr bwMode="ltGray">
          <a:xfrm>
            <a:off x="623392" y="1485312"/>
            <a:ext cx="7200561" cy="4752000"/>
          </a:xfrm>
        </p:spPr>
        <p:txBody>
          <a:bodyPr bIns="576000" anchor="ctr">
            <a:noAutofit/>
          </a:bodyPr>
          <a:lstStyle>
            <a:lvl1pPr marL="0" indent="0" algn="ctr">
              <a:spcAft>
                <a:spcPts val="0"/>
              </a:spcAft>
              <a:buFont typeface="+mn-lt" panose="020B0604020202020204" pitchFamily="34" charset="0"/>
              <a:buNone/>
              <a:defRPr sz="1000">
                <a:solidFill>
                  <a:schemeClr val="tx1"/>
                </a:solidFill>
                <a:latin typeface="+mn-lt"/>
              </a:defRPr>
            </a:lvl1pPr>
            <a:lvl2pPr marL="0" indent="0" algn="ctr">
              <a:spcAft>
                <a:spcPts val="0"/>
              </a:spcAft>
              <a:buFont typeface="+mn-lt" panose="020B0604020202020204" pitchFamily="34" charset="0"/>
              <a:buNone/>
              <a:defRPr sz="1000">
                <a:solidFill>
                  <a:schemeClr val="tx1"/>
                </a:solidFill>
                <a:latin typeface="+mn-lt"/>
              </a:defRPr>
            </a:lvl2pPr>
            <a:lvl3pPr marL="0" indent="0" algn="ctr">
              <a:spcAft>
                <a:spcPts val="0"/>
              </a:spcAft>
              <a:buNone/>
              <a:defRPr sz="1000">
                <a:solidFill>
                  <a:schemeClr val="tx1"/>
                </a:solidFill>
                <a:latin typeface="+mn-lt"/>
              </a:defRPr>
            </a:lvl3pPr>
            <a:lvl4pPr marL="0" indent="0" algn="ctr">
              <a:spcAft>
                <a:spcPts val="0"/>
              </a:spcAft>
              <a:buNone/>
              <a:defRPr sz="1000">
                <a:solidFill>
                  <a:schemeClr val="tx1"/>
                </a:solidFill>
                <a:latin typeface="+mn-lt"/>
              </a:defRPr>
            </a:lvl4pPr>
            <a:lvl5pPr marL="0" indent="0" algn="ctr">
              <a:spcAft>
                <a:spcPts val="0"/>
              </a:spcAft>
              <a:buNone/>
              <a:defRPr sz="1000">
                <a:solidFill>
                  <a:schemeClr val="bg2"/>
                </a:solidFill>
                <a:latin typeface="+mn-lt"/>
              </a:defRPr>
            </a:lvl5pPr>
            <a:lvl6pPr marL="0" indent="0" algn="ctr">
              <a:spcAft>
                <a:spcPts val="0"/>
              </a:spcAft>
              <a:buNone/>
              <a:defRPr sz="1000">
                <a:solidFill>
                  <a:schemeClr val="tx1"/>
                </a:solidFill>
                <a:latin typeface="+mn-lt"/>
              </a:defRPr>
            </a:lvl6pPr>
            <a:lvl7pPr marL="0" indent="0" algn="ctr">
              <a:spcAft>
                <a:spcPts val="0"/>
              </a:spcAft>
              <a:buNone/>
              <a:defRPr sz="1000">
                <a:solidFill>
                  <a:schemeClr val="tx1"/>
                </a:solidFill>
                <a:latin typeface="+mn-lt"/>
              </a:defRPr>
            </a:lvl7pPr>
            <a:lvl8pPr marL="0" indent="0" algn="ctr">
              <a:spcAft>
                <a:spcPts val="0"/>
              </a:spcAft>
              <a:buNone/>
              <a:defRPr sz="1000">
                <a:solidFill>
                  <a:schemeClr val="tx1"/>
                </a:solidFill>
                <a:latin typeface="+mn-lt"/>
              </a:defRPr>
            </a:lvl8pPr>
            <a:lvl9pPr marL="0" indent="0" algn="ctr">
              <a:spcAft>
                <a:spcPts val="0"/>
              </a:spcAft>
              <a:buNone/>
              <a:defRPr sz="1000">
                <a:solidFill>
                  <a:schemeClr val="tx1"/>
                </a:solidFill>
                <a:latin typeface="+mn-lt"/>
              </a:defRPr>
            </a:lvl9pPr>
          </a:lstStyle>
          <a:p>
            <a:pPr lvl="4"/>
            <a:r>
              <a:rPr lang="en-US" dirty="0"/>
              <a:t>Add picture</a:t>
            </a:r>
          </a:p>
        </p:txBody>
      </p:sp>
      <p:sp>
        <p:nvSpPr>
          <p:cNvPr id="7" name="Fußzeilenplatzhalter 4">
            <a:extLst>
              <a:ext uri="{FF2B5EF4-FFF2-40B4-BE49-F238E27FC236}">
                <a16:creationId xmlns:a16="http://schemas.microsoft.com/office/drawing/2014/main" id="{59951EB1-629C-43B1-A98C-6998C808B085}"/>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a:solidFill>
                  <a:schemeClr val="tx1"/>
                </a:solidFill>
              </a:defRPr>
            </a:lvl1pPr>
          </a:lstStyle>
          <a:p>
            <a:r>
              <a:rPr lang="en-US"/>
              <a:t>public | Barizs Dániel | Operációs rendszerek| 2022. 10. 19, 26</a:t>
            </a:r>
            <a:endParaRPr lang="en-US" dirty="0"/>
          </a:p>
        </p:txBody>
      </p:sp>
      <p:sp>
        <p:nvSpPr>
          <p:cNvPr id="13" name="Foliennummernplatzhalter 5">
            <a:extLst>
              <a:ext uri="{FF2B5EF4-FFF2-40B4-BE49-F238E27FC236}">
                <a16:creationId xmlns:a16="http://schemas.microsoft.com/office/drawing/2014/main" id="{F360C192-BE70-4805-9FEF-F274374B650A}"/>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Tree>
    <p:extLst>
      <p:ext uri="{BB962C8B-B14F-4D97-AF65-F5344CB8AC3E}">
        <p14:creationId xmlns:p14="http://schemas.microsoft.com/office/powerpoint/2010/main" val="7452588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long 02">
    <p:spTree>
      <p:nvGrpSpPr>
        <p:cNvPr id="1" name=""/>
        <p:cNvGrpSpPr/>
        <p:nvPr/>
      </p:nvGrpSpPr>
      <p:grpSpPr>
        <a:xfrm>
          <a:off x="0" y="0"/>
          <a:ext cx="0" cy="0"/>
          <a:chOff x="0" y="0"/>
          <a:chExt cx="0" cy="0"/>
        </a:xfrm>
      </p:grpSpPr>
      <p:sp>
        <p:nvSpPr>
          <p:cNvPr id="14" name="Bildplatzhalter 13">
            <a:extLst>
              <a:ext uri="{FF2B5EF4-FFF2-40B4-BE49-F238E27FC236}">
                <a16:creationId xmlns:a16="http://schemas.microsoft.com/office/drawing/2014/main" id="{19DF1A20-2D08-4001-ACCD-157B201C6BA1}"/>
              </a:ext>
            </a:extLst>
          </p:cNvPr>
          <p:cNvSpPr>
            <a:spLocks noGrp="1"/>
          </p:cNvSpPr>
          <p:nvPr>
            <p:ph type="pic" sz="quarter" idx="10" hasCustomPrompt="1"/>
          </p:nvPr>
        </p:nvSpPr>
        <p:spPr bwMode="ltGray">
          <a:xfrm>
            <a:off x="0" y="2"/>
            <a:ext cx="6979050" cy="6857999"/>
          </a:xfrm>
          <a:custGeom>
            <a:avLst/>
            <a:gdLst>
              <a:gd name="connsiteX0" fmla="*/ 0 w 6979050"/>
              <a:gd name="connsiteY0" fmla="*/ 0 h 6857999"/>
              <a:gd name="connsiteX1" fmla="*/ 6979050 w 6979050"/>
              <a:gd name="connsiteY1" fmla="*/ 0 h 6857999"/>
              <a:gd name="connsiteX2" fmla="*/ 5721751 w 6979050"/>
              <a:gd name="connsiteY2" fmla="*/ 6857999 h 6857999"/>
              <a:gd name="connsiteX3" fmla="*/ 5718661 w 6979050"/>
              <a:gd name="connsiteY3" fmla="*/ 6857999 h 6857999"/>
              <a:gd name="connsiteX4" fmla="*/ 0 w 6979050"/>
              <a:gd name="connsiteY4" fmla="*/ 6856108 h 6857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79050" h="6857999">
                <a:moveTo>
                  <a:pt x="0" y="0"/>
                </a:moveTo>
                <a:lnTo>
                  <a:pt x="6979050" y="0"/>
                </a:lnTo>
                <a:lnTo>
                  <a:pt x="5721751" y="6857999"/>
                </a:lnTo>
                <a:lnTo>
                  <a:pt x="5718661" y="6857999"/>
                </a:lnTo>
                <a:lnTo>
                  <a:pt x="0" y="6856108"/>
                </a:lnTo>
                <a:close/>
              </a:path>
            </a:pathLst>
          </a:custGeom>
          <a:solidFill>
            <a:schemeClr val="bg1"/>
          </a:solidFill>
        </p:spPr>
        <p:txBody>
          <a:bodyPr wrap="square" bIns="576000" anchor="ctr">
            <a:noAutofit/>
          </a:bodyPr>
          <a:lstStyle>
            <a:lvl1pPr marL="0" indent="0" algn="ctr">
              <a:spcAft>
                <a:spcPts val="0"/>
              </a:spcAft>
              <a:buFont typeface="Arial" panose="020B0604020202020204" pitchFamily="34" charset="0"/>
              <a:buNone/>
              <a:defRPr sz="1000">
                <a:solidFill>
                  <a:schemeClr val="bg2"/>
                </a:solidFill>
                <a:latin typeface="+mn-lt"/>
              </a:defRPr>
            </a:lvl1pPr>
            <a:lvl2pPr marL="0" indent="0" algn="ctr">
              <a:spcAft>
                <a:spcPts val="0"/>
              </a:spcAft>
              <a:buFont typeface="Arial" panose="020B0604020202020204" pitchFamily="34" charset="0"/>
              <a:buNone/>
              <a:defRPr sz="1000">
                <a:solidFill>
                  <a:schemeClr val="bg2"/>
                </a:solidFill>
                <a:latin typeface="+mn-lt"/>
              </a:defRPr>
            </a:lvl2pPr>
            <a:lvl3pPr marL="0" indent="0" algn="ctr">
              <a:spcAft>
                <a:spcPts val="0"/>
              </a:spcAft>
              <a:buNone/>
              <a:defRPr sz="1000">
                <a:solidFill>
                  <a:schemeClr val="bg2"/>
                </a:solidFill>
                <a:latin typeface="+mn-lt"/>
              </a:defRPr>
            </a:lvl3pPr>
            <a:lvl4pPr marL="0" indent="0" algn="ctr">
              <a:spcAft>
                <a:spcPts val="0"/>
              </a:spcAft>
              <a:buNone/>
              <a:defRPr sz="1000">
                <a:solidFill>
                  <a:schemeClr val="bg2"/>
                </a:solidFill>
                <a:latin typeface="+mn-lt"/>
              </a:defRPr>
            </a:lvl4pPr>
            <a:lvl5pPr marL="0" indent="0" algn="ctr">
              <a:spcAft>
                <a:spcPts val="0"/>
              </a:spcAft>
              <a:buFont typeface="Arial" panose="020B0604020202020204" pitchFamily="34" charset="0"/>
              <a:buNone/>
              <a:defRPr sz="1000">
                <a:solidFill>
                  <a:schemeClr val="bg2"/>
                </a:solidFill>
                <a:latin typeface="+mn-lt"/>
              </a:defRPr>
            </a:lvl5pPr>
            <a:lvl6pPr marL="0" indent="0" algn="ctr">
              <a:spcAft>
                <a:spcPts val="0"/>
              </a:spcAft>
              <a:buNone/>
              <a:defRPr sz="1000">
                <a:solidFill>
                  <a:schemeClr val="bg2"/>
                </a:solidFill>
                <a:latin typeface="+mn-lt"/>
              </a:defRPr>
            </a:lvl6pPr>
            <a:lvl7pPr marL="0" indent="0" algn="ctr">
              <a:spcAft>
                <a:spcPts val="0"/>
              </a:spcAft>
              <a:buNone/>
              <a:defRPr sz="1000">
                <a:solidFill>
                  <a:schemeClr val="bg2"/>
                </a:solidFill>
                <a:latin typeface="+mn-lt"/>
              </a:defRPr>
            </a:lvl7pPr>
            <a:lvl8pPr marL="0" indent="0" algn="ctr">
              <a:spcAft>
                <a:spcPts val="0"/>
              </a:spcAft>
              <a:buNone/>
              <a:defRPr sz="1000">
                <a:solidFill>
                  <a:schemeClr val="bg2"/>
                </a:solidFill>
                <a:latin typeface="+mn-lt"/>
              </a:defRPr>
            </a:lvl8pPr>
            <a:lvl9pPr marL="0" indent="0" algn="ctr">
              <a:spcAft>
                <a:spcPts val="0"/>
              </a:spcAft>
              <a:buNone/>
              <a:defRPr sz="1000">
                <a:solidFill>
                  <a:schemeClr val="bg2"/>
                </a:solidFill>
                <a:latin typeface="+mn-lt"/>
              </a:defRPr>
            </a:lvl9pPr>
          </a:lstStyle>
          <a:p>
            <a:pPr lvl="0"/>
            <a:r>
              <a:rPr lang="en-US" dirty="0"/>
              <a:t>Add picture</a:t>
            </a:r>
          </a:p>
        </p:txBody>
      </p:sp>
      <p:sp>
        <p:nvSpPr>
          <p:cNvPr id="2" name="Titel 1">
            <a:extLst>
              <a:ext uri="{FF2B5EF4-FFF2-40B4-BE49-F238E27FC236}">
                <a16:creationId xmlns:a16="http://schemas.microsoft.com/office/drawing/2014/main" id="{7855CF3A-8745-495B-9FFE-CE92A5F4D68B}"/>
              </a:ext>
            </a:extLst>
          </p:cNvPr>
          <p:cNvSpPr>
            <a:spLocks noGrp="1"/>
          </p:cNvSpPr>
          <p:nvPr>
            <p:ph type="ctrTitle" hasCustomPrompt="1"/>
          </p:nvPr>
        </p:nvSpPr>
        <p:spPr bwMode="black">
          <a:xfrm>
            <a:off x="7176113" y="2566800"/>
            <a:ext cx="4392000" cy="1944000"/>
          </a:xfrm>
        </p:spPr>
        <p:txBody>
          <a:bodyPr lIns="0" anchor="b"/>
          <a:lstStyle>
            <a:lvl1pPr algn="l">
              <a:lnSpc>
                <a:spcPct val="90000"/>
              </a:lnSpc>
              <a:defRPr sz="4000">
                <a:solidFill>
                  <a:schemeClr val="bg1"/>
                </a:solidFill>
              </a:defRPr>
            </a:lvl1pPr>
          </a:lstStyle>
          <a:p>
            <a:r>
              <a:rPr lang="en-US" noProof="0" dirty="0"/>
              <a:t>Title of presentation</a:t>
            </a:r>
            <a:endParaRPr lang="en-US" dirty="0"/>
          </a:p>
        </p:txBody>
      </p:sp>
      <p:sp>
        <p:nvSpPr>
          <p:cNvPr id="3" name="Untertitel 2">
            <a:extLst>
              <a:ext uri="{FF2B5EF4-FFF2-40B4-BE49-F238E27FC236}">
                <a16:creationId xmlns:a16="http://schemas.microsoft.com/office/drawing/2014/main" id="{2931B0A1-8DE4-4F87-9296-AE72B35697A6}"/>
              </a:ext>
            </a:extLst>
          </p:cNvPr>
          <p:cNvSpPr>
            <a:spLocks noGrp="1"/>
          </p:cNvSpPr>
          <p:nvPr>
            <p:ph type="subTitle" idx="1" hasCustomPrompt="1"/>
          </p:nvPr>
        </p:nvSpPr>
        <p:spPr bwMode="black">
          <a:xfrm>
            <a:off x="7176113" y="4672800"/>
            <a:ext cx="4392000" cy="504000"/>
          </a:xfrm>
        </p:spPr>
        <p:txBody>
          <a:bodyPr lIns="0">
            <a:noAutofit/>
          </a:bodyPr>
          <a:lstStyle>
            <a:lvl1pPr marL="0" indent="0" algn="l">
              <a:lnSpc>
                <a:spcPct val="90000"/>
              </a:lnSpc>
              <a:spcAft>
                <a:spcPts val="0"/>
              </a:spcAft>
              <a:buNone/>
              <a:defRPr sz="1800" b="0">
                <a:solidFill>
                  <a:schemeClr val="bg1"/>
                </a:solidFill>
                <a:latin typeface="+mn-lt"/>
              </a:defRPr>
            </a:lvl1pPr>
            <a:lvl2pPr marL="0" indent="0" algn="l">
              <a:lnSpc>
                <a:spcPct val="90000"/>
              </a:lnSpc>
              <a:spcAft>
                <a:spcPts val="0"/>
              </a:spcAft>
              <a:buNone/>
              <a:defRPr sz="1800" b="0">
                <a:solidFill>
                  <a:schemeClr val="bg1"/>
                </a:solidFill>
                <a:latin typeface="+mn-lt"/>
              </a:defRPr>
            </a:lvl2pPr>
            <a:lvl3pPr marL="0" indent="0" algn="l">
              <a:lnSpc>
                <a:spcPct val="90000"/>
              </a:lnSpc>
              <a:spcAft>
                <a:spcPts val="0"/>
              </a:spcAft>
              <a:buNone/>
              <a:defRPr sz="1800" b="0">
                <a:solidFill>
                  <a:schemeClr val="bg1"/>
                </a:solidFill>
                <a:latin typeface="+mn-lt"/>
              </a:defRPr>
            </a:lvl3pPr>
            <a:lvl4pPr marL="0" indent="0" algn="l">
              <a:lnSpc>
                <a:spcPct val="90000"/>
              </a:lnSpc>
              <a:spcAft>
                <a:spcPts val="0"/>
              </a:spcAft>
              <a:buNone/>
              <a:defRPr sz="1800" b="0">
                <a:solidFill>
                  <a:schemeClr val="bg1"/>
                </a:solidFill>
                <a:latin typeface="+mn-lt"/>
              </a:defRPr>
            </a:lvl4pPr>
            <a:lvl5pPr marL="0" indent="0" algn="l">
              <a:lnSpc>
                <a:spcPct val="90000"/>
              </a:lnSpc>
              <a:spcAft>
                <a:spcPts val="0"/>
              </a:spcAft>
              <a:buNone/>
              <a:defRPr sz="1800" b="0">
                <a:solidFill>
                  <a:schemeClr val="bg1"/>
                </a:solidFill>
                <a:latin typeface="+mn-lt"/>
              </a:defRPr>
            </a:lvl5pPr>
            <a:lvl6pPr marL="0" indent="0" algn="l">
              <a:lnSpc>
                <a:spcPct val="90000"/>
              </a:lnSpc>
              <a:spcAft>
                <a:spcPts val="0"/>
              </a:spcAft>
              <a:buNone/>
              <a:defRPr sz="1800" b="0">
                <a:solidFill>
                  <a:schemeClr val="bg1"/>
                </a:solidFill>
                <a:latin typeface="+mn-lt"/>
              </a:defRPr>
            </a:lvl6pPr>
            <a:lvl7pPr marL="0" indent="0" algn="l">
              <a:lnSpc>
                <a:spcPct val="90000"/>
              </a:lnSpc>
              <a:spcAft>
                <a:spcPts val="0"/>
              </a:spcAft>
              <a:buNone/>
              <a:defRPr sz="1800" b="0">
                <a:solidFill>
                  <a:schemeClr val="bg1"/>
                </a:solidFill>
                <a:latin typeface="+mn-lt"/>
              </a:defRPr>
            </a:lvl7pPr>
            <a:lvl8pPr marL="0" indent="0" algn="l">
              <a:lnSpc>
                <a:spcPct val="90000"/>
              </a:lnSpc>
              <a:spcAft>
                <a:spcPts val="0"/>
              </a:spcAft>
              <a:buNone/>
              <a:defRPr sz="1800" b="0">
                <a:solidFill>
                  <a:schemeClr val="bg1"/>
                </a:solidFill>
                <a:latin typeface="+mn-lt"/>
              </a:defRPr>
            </a:lvl8pPr>
            <a:lvl9pPr marL="0" indent="0" algn="l">
              <a:lnSpc>
                <a:spcPct val="90000"/>
              </a:lnSpc>
              <a:spcAft>
                <a:spcPts val="0"/>
              </a:spcAft>
              <a:buNone/>
              <a:defRPr sz="1800" b="0">
                <a:solidFill>
                  <a:schemeClr val="bg1"/>
                </a:solidFill>
                <a:latin typeface="+mn-lt"/>
              </a:defRPr>
            </a:lvl9pPr>
          </a:lstStyle>
          <a:p>
            <a:r>
              <a:rPr lang="en-US" dirty="0"/>
              <a:t>Subtitle | Author | Place | Date</a:t>
            </a:r>
          </a:p>
        </p:txBody>
      </p:sp>
      <p:pic>
        <p:nvPicPr>
          <p:cNvPr id="12" name="Grafik 11">
            <a:extLst>
              <a:ext uri="{FF2B5EF4-FFF2-40B4-BE49-F238E27FC236}">
                <a16:creationId xmlns:a16="http://schemas.microsoft.com/office/drawing/2014/main" id="{B6884327-CF81-4CE0-8B92-3E09E181C6F3}"/>
              </a:ext>
            </a:extLst>
          </p:cNvPr>
          <p:cNvPicPr>
            <a:picLocks noChangeAspect="1"/>
          </p:cNvPicPr>
          <p:nvPr userDrawn="1"/>
        </p:nvPicPr>
        <p:blipFill>
          <a:blip r:embed="rId2"/>
          <a:stretch>
            <a:fillRect/>
          </a:stretch>
        </p:blipFill>
        <p:spPr bwMode="black">
          <a:xfrm>
            <a:off x="6991200" y="5565600"/>
            <a:ext cx="3118173" cy="838800"/>
          </a:xfrm>
          <a:prstGeom prst="rect">
            <a:avLst/>
          </a:prstGeom>
        </p:spPr>
      </p:pic>
    </p:spTree>
    <p:extLst>
      <p:ext uri="{BB962C8B-B14F-4D97-AF65-F5344CB8AC3E}">
        <p14:creationId xmlns:p14="http://schemas.microsoft.com/office/powerpoint/2010/main" val="271396455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icture (fullscale)">
    <p:spTree>
      <p:nvGrpSpPr>
        <p:cNvPr id="1" name=""/>
        <p:cNvGrpSpPr/>
        <p:nvPr/>
      </p:nvGrpSpPr>
      <p:grpSpPr>
        <a:xfrm>
          <a:off x="0" y="0"/>
          <a:ext cx="0" cy="0"/>
          <a:chOff x="0" y="0"/>
          <a:chExt cx="0" cy="0"/>
        </a:xfrm>
      </p:grpSpPr>
      <p:sp>
        <p:nvSpPr>
          <p:cNvPr id="7" name="Bildplatzhalter 6">
            <a:extLst>
              <a:ext uri="{FF2B5EF4-FFF2-40B4-BE49-F238E27FC236}">
                <a16:creationId xmlns:a16="http://schemas.microsoft.com/office/drawing/2014/main" id="{758364E8-4ECD-4C26-A5E5-021E95A628B2}"/>
              </a:ext>
            </a:extLst>
          </p:cNvPr>
          <p:cNvSpPr>
            <a:spLocks noGrp="1"/>
          </p:cNvSpPr>
          <p:nvPr>
            <p:ph type="pic" sz="quarter" idx="10" hasCustomPrompt="1"/>
          </p:nvPr>
        </p:nvSpPr>
        <p:spPr bwMode="ltGray">
          <a:xfrm>
            <a:off x="0" y="0"/>
            <a:ext cx="12192000" cy="6858000"/>
          </a:xfrm>
        </p:spPr>
        <p:txBody>
          <a:bodyPr bIns="576000" anchor="ctr">
            <a:noAutofit/>
          </a:bodyPr>
          <a:lstStyle>
            <a:lvl1pPr marL="0" indent="0" algn="ctr">
              <a:spcAft>
                <a:spcPts val="0"/>
              </a:spcAft>
              <a:buFont typeface="+mn-lt" panose="020B0604020202020204" pitchFamily="34" charset="0"/>
              <a:buNone/>
              <a:tabLst/>
              <a:defRPr sz="1000">
                <a:solidFill>
                  <a:schemeClr val="bg2"/>
                </a:solidFill>
                <a:latin typeface="+mn-lt"/>
              </a:defRPr>
            </a:lvl1pPr>
            <a:lvl2pPr marL="0" indent="0" algn="ctr">
              <a:spcAft>
                <a:spcPts val="0"/>
              </a:spcAft>
              <a:buFont typeface="+mn-lt" panose="020B0604020202020204" pitchFamily="34" charset="0"/>
              <a:buNone/>
              <a:tabLst/>
              <a:defRPr sz="1000">
                <a:solidFill>
                  <a:schemeClr val="bg2"/>
                </a:solidFill>
                <a:latin typeface="+mn-lt"/>
              </a:defRPr>
            </a:lvl2pPr>
            <a:lvl3pPr marL="0" indent="0" algn="ctr">
              <a:spcAft>
                <a:spcPts val="0"/>
              </a:spcAft>
              <a:buNone/>
              <a:tabLst/>
              <a:defRPr sz="1000">
                <a:solidFill>
                  <a:schemeClr val="bg2"/>
                </a:solidFill>
                <a:latin typeface="+mn-lt"/>
              </a:defRPr>
            </a:lvl3pPr>
            <a:lvl4pPr marL="0" indent="0" algn="ctr">
              <a:spcAft>
                <a:spcPts val="0"/>
              </a:spcAft>
              <a:buNone/>
              <a:tabLst/>
              <a:defRPr sz="1000">
                <a:solidFill>
                  <a:schemeClr val="bg2"/>
                </a:solidFill>
                <a:latin typeface="+mn-lt"/>
              </a:defRPr>
            </a:lvl4pPr>
            <a:lvl5pPr marL="0" indent="0" algn="ctr">
              <a:spcAft>
                <a:spcPts val="0"/>
              </a:spcAft>
              <a:buNone/>
              <a:tabLst/>
              <a:defRPr sz="1000">
                <a:solidFill>
                  <a:schemeClr val="bg2"/>
                </a:solidFill>
                <a:latin typeface="+mn-lt"/>
              </a:defRPr>
            </a:lvl5pPr>
            <a:lvl6pPr marL="0" indent="0" algn="ctr">
              <a:spcAft>
                <a:spcPts val="0"/>
              </a:spcAft>
              <a:buNone/>
              <a:tabLst/>
              <a:defRPr sz="1000">
                <a:solidFill>
                  <a:schemeClr val="bg2"/>
                </a:solidFill>
                <a:latin typeface="+mn-lt"/>
              </a:defRPr>
            </a:lvl6pPr>
            <a:lvl7pPr marL="0" indent="0" algn="ctr">
              <a:spcAft>
                <a:spcPts val="0"/>
              </a:spcAft>
              <a:buNone/>
              <a:tabLst/>
              <a:defRPr sz="1000">
                <a:solidFill>
                  <a:schemeClr val="bg2"/>
                </a:solidFill>
                <a:latin typeface="+mn-lt"/>
              </a:defRPr>
            </a:lvl7pPr>
            <a:lvl8pPr marL="0" indent="0" algn="ctr">
              <a:spcAft>
                <a:spcPts val="0"/>
              </a:spcAft>
              <a:buNone/>
              <a:tabLst/>
              <a:defRPr sz="1000">
                <a:solidFill>
                  <a:schemeClr val="bg2"/>
                </a:solidFill>
                <a:latin typeface="+mn-lt"/>
              </a:defRPr>
            </a:lvl8pPr>
            <a:lvl9pPr marL="0" indent="0" algn="ctr">
              <a:spcAft>
                <a:spcPts val="0"/>
              </a:spcAft>
              <a:buNone/>
              <a:tabLst/>
              <a:defRPr sz="1000">
                <a:solidFill>
                  <a:schemeClr val="bg2"/>
                </a:solidFill>
                <a:latin typeface="+mn-lt"/>
              </a:defRPr>
            </a:lvl9pPr>
          </a:lstStyle>
          <a:p>
            <a:pPr lvl="4"/>
            <a:r>
              <a:rPr lang="en-US" dirty="0"/>
              <a:t>Add picture</a:t>
            </a:r>
          </a:p>
        </p:txBody>
      </p:sp>
    </p:spTree>
    <p:extLst>
      <p:ext uri="{BB962C8B-B14F-4D97-AF65-F5344CB8AC3E}">
        <p14:creationId xmlns:p14="http://schemas.microsoft.com/office/powerpoint/2010/main" val="1066333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icture with frame">
    <p:spTree>
      <p:nvGrpSpPr>
        <p:cNvPr id="1" name=""/>
        <p:cNvGrpSpPr/>
        <p:nvPr/>
      </p:nvGrpSpPr>
      <p:grpSpPr>
        <a:xfrm>
          <a:off x="0" y="0"/>
          <a:ext cx="0" cy="0"/>
          <a:chOff x="0" y="0"/>
          <a:chExt cx="0" cy="0"/>
        </a:xfrm>
      </p:grpSpPr>
      <p:sp>
        <p:nvSpPr>
          <p:cNvPr id="7" name="Bildplatzhalter 6">
            <a:extLst>
              <a:ext uri="{FF2B5EF4-FFF2-40B4-BE49-F238E27FC236}">
                <a16:creationId xmlns:a16="http://schemas.microsoft.com/office/drawing/2014/main" id="{758364E8-4ECD-4C26-A5E5-021E95A628B2}"/>
              </a:ext>
            </a:extLst>
          </p:cNvPr>
          <p:cNvSpPr>
            <a:spLocks noGrp="1"/>
          </p:cNvSpPr>
          <p:nvPr>
            <p:ph type="pic" sz="quarter" idx="10" hasCustomPrompt="1"/>
          </p:nvPr>
        </p:nvSpPr>
        <p:spPr bwMode="ltGray">
          <a:xfrm>
            <a:off x="623888" y="0"/>
            <a:ext cx="11568112" cy="6858000"/>
          </a:xfrm>
        </p:spPr>
        <p:txBody>
          <a:bodyPr bIns="576000" anchor="ctr">
            <a:noAutofit/>
          </a:bodyPr>
          <a:lstStyle>
            <a:lvl1pPr marL="0" indent="0" algn="ctr">
              <a:spcAft>
                <a:spcPts val="0"/>
              </a:spcAft>
              <a:buFont typeface="+mn-lt" panose="020B0604020202020204" pitchFamily="34" charset="0"/>
              <a:buNone/>
              <a:tabLst/>
              <a:defRPr sz="1000">
                <a:solidFill>
                  <a:schemeClr val="bg2"/>
                </a:solidFill>
                <a:latin typeface="+mn-lt"/>
              </a:defRPr>
            </a:lvl1pPr>
            <a:lvl2pPr marL="0" indent="0" algn="ctr">
              <a:spcAft>
                <a:spcPts val="0"/>
              </a:spcAft>
              <a:buFont typeface="+mn-lt" panose="020B0604020202020204" pitchFamily="34" charset="0"/>
              <a:buNone/>
              <a:tabLst/>
              <a:defRPr sz="1000">
                <a:solidFill>
                  <a:schemeClr val="bg2"/>
                </a:solidFill>
                <a:latin typeface="+mn-lt"/>
              </a:defRPr>
            </a:lvl2pPr>
            <a:lvl3pPr marL="0" indent="0" algn="ctr">
              <a:spcAft>
                <a:spcPts val="0"/>
              </a:spcAft>
              <a:buNone/>
              <a:tabLst/>
              <a:defRPr sz="1000">
                <a:solidFill>
                  <a:schemeClr val="bg2"/>
                </a:solidFill>
                <a:latin typeface="+mn-lt"/>
              </a:defRPr>
            </a:lvl3pPr>
            <a:lvl4pPr marL="0" indent="0" algn="ctr">
              <a:spcAft>
                <a:spcPts val="0"/>
              </a:spcAft>
              <a:buNone/>
              <a:tabLst/>
              <a:defRPr sz="1000">
                <a:solidFill>
                  <a:schemeClr val="bg2"/>
                </a:solidFill>
                <a:latin typeface="+mn-lt"/>
              </a:defRPr>
            </a:lvl4pPr>
            <a:lvl5pPr marL="0" indent="0" algn="ctr">
              <a:spcAft>
                <a:spcPts val="0"/>
              </a:spcAft>
              <a:buNone/>
              <a:tabLst/>
              <a:defRPr sz="1000">
                <a:solidFill>
                  <a:schemeClr val="bg2"/>
                </a:solidFill>
                <a:latin typeface="+mn-lt"/>
              </a:defRPr>
            </a:lvl5pPr>
            <a:lvl6pPr marL="0" indent="0" algn="ctr">
              <a:spcAft>
                <a:spcPts val="0"/>
              </a:spcAft>
              <a:buNone/>
              <a:tabLst/>
              <a:defRPr sz="1000">
                <a:solidFill>
                  <a:schemeClr val="bg2"/>
                </a:solidFill>
                <a:latin typeface="+mn-lt"/>
              </a:defRPr>
            </a:lvl6pPr>
            <a:lvl7pPr marL="0" indent="0" algn="ctr">
              <a:spcAft>
                <a:spcPts val="0"/>
              </a:spcAft>
              <a:buNone/>
              <a:tabLst/>
              <a:defRPr sz="1000">
                <a:solidFill>
                  <a:schemeClr val="bg2"/>
                </a:solidFill>
                <a:latin typeface="+mn-lt"/>
              </a:defRPr>
            </a:lvl7pPr>
            <a:lvl8pPr marL="0" indent="0" algn="ctr">
              <a:spcAft>
                <a:spcPts val="0"/>
              </a:spcAft>
              <a:buNone/>
              <a:tabLst/>
              <a:defRPr sz="1000">
                <a:solidFill>
                  <a:schemeClr val="bg2"/>
                </a:solidFill>
                <a:latin typeface="+mn-lt"/>
              </a:defRPr>
            </a:lvl8pPr>
            <a:lvl9pPr marL="0" indent="0" algn="ctr">
              <a:spcAft>
                <a:spcPts val="0"/>
              </a:spcAft>
              <a:buNone/>
              <a:tabLst/>
              <a:defRPr sz="1000">
                <a:solidFill>
                  <a:schemeClr val="bg2"/>
                </a:solidFill>
                <a:latin typeface="+mn-lt"/>
              </a:defRPr>
            </a:lvl9pPr>
          </a:lstStyle>
          <a:p>
            <a:pPr lvl="4"/>
            <a:r>
              <a:rPr lang="en-US" dirty="0"/>
              <a:t>Add picture</a:t>
            </a:r>
          </a:p>
        </p:txBody>
      </p:sp>
    </p:spTree>
    <p:extLst>
      <p:ext uri="{BB962C8B-B14F-4D97-AF65-F5344CB8AC3E}">
        <p14:creationId xmlns:p14="http://schemas.microsoft.com/office/powerpoint/2010/main" val="415265317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long 01">
    <p:spTree>
      <p:nvGrpSpPr>
        <p:cNvPr id="1" name=""/>
        <p:cNvGrpSpPr/>
        <p:nvPr/>
      </p:nvGrpSpPr>
      <p:grpSpPr>
        <a:xfrm>
          <a:off x="0" y="0"/>
          <a:ext cx="0" cy="0"/>
          <a:chOff x="0" y="0"/>
          <a:chExt cx="0" cy="0"/>
        </a:xfrm>
      </p:grpSpPr>
      <p:sp>
        <p:nvSpPr>
          <p:cNvPr id="12" name="Bildplatzhalter 11">
            <a:extLst>
              <a:ext uri="{FF2B5EF4-FFF2-40B4-BE49-F238E27FC236}">
                <a16:creationId xmlns:a16="http://schemas.microsoft.com/office/drawing/2014/main" id="{82E537E5-6A69-47B9-989E-756E805FCE6F}"/>
              </a:ext>
            </a:extLst>
          </p:cNvPr>
          <p:cNvSpPr>
            <a:spLocks noGrp="1"/>
          </p:cNvSpPr>
          <p:nvPr>
            <p:ph type="pic" sz="quarter" idx="10" hasCustomPrompt="1"/>
          </p:nvPr>
        </p:nvSpPr>
        <p:spPr bwMode="ltGray">
          <a:xfrm>
            <a:off x="1991664" y="0"/>
            <a:ext cx="10200336" cy="6858000"/>
          </a:xfrm>
          <a:custGeom>
            <a:avLst/>
            <a:gdLst>
              <a:gd name="connsiteX0" fmla="*/ 0 w 10200336"/>
              <a:gd name="connsiteY0" fmla="*/ 0 h 6858000"/>
              <a:gd name="connsiteX1" fmla="*/ 10200336 w 10200336"/>
              <a:gd name="connsiteY1" fmla="*/ 0 h 6858000"/>
              <a:gd name="connsiteX2" fmla="*/ 10200336 w 10200336"/>
              <a:gd name="connsiteY2" fmla="*/ 6858000 h 6858000"/>
              <a:gd name="connsiteX3" fmla="*/ 4471274 w 10200336"/>
              <a:gd name="connsiteY3" fmla="*/ 6858000 h 6858000"/>
              <a:gd name="connsiteX4" fmla="*/ 0 w 1020033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00336" h="6858000">
                <a:moveTo>
                  <a:pt x="0" y="0"/>
                </a:moveTo>
                <a:lnTo>
                  <a:pt x="10200336" y="0"/>
                </a:lnTo>
                <a:lnTo>
                  <a:pt x="10200336" y="6858000"/>
                </a:lnTo>
                <a:lnTo>
                  <a:pt x="4471274" y="6858000"/>
                </a:lnTo>
                <a:cubicBezTo>
                  <a:pt x="4990624" y="2752725"/>
                  <a:pt x="1814275" y="495300"/>
                  <a:pt x="0" y="0"/>
                </a:cubicBezTo>
                <a:close/>
              </a:path>
            </a:pathLst>
          </a:custGeom>
          <a:solidFill>
            <a:schemeClr val="bg1"/>
          </a:solidFill>
        </p:spPr>
        <p:txBody>
          <a:bodyPr wrap="square" bIns="576000" anchor="ctr">
            <a:noAutofit/>
          </a:bodyPr>
          <a:lstStyle>
            <a:lvl1pPr marL="0" indent="0" algn="ctr">
              <a:spcAft>
                <a:spcPts val="0"/>
              </a:spcAft>
              <a:buFont typeface="+mn-lt" panose="020B0604020202020204" pitchFamily="34" charset="0"/>
              <a:buNone/>
              <a:tabLst/>
              <a:defRPr sz="1000" baseline="0">
                <a:solidFill>
                  <a:schemeClr val="bg2"/>
                </a:solidFill>
                <a:latin typeface="+mn-lt"/>
              </a:defRPr>
            </a:lvl1pPr>
            <a:lvl2pPr marL="0" indent="0" algn="ctr">
              <a:spcAft>
                <a:spcPts val="0"/>
              </a:spcAft>
              <a:buFont typeface="+mn-lt" panose="020B0604020202020204" pitchFamily="34" charset="0"/>
              <a:buNone/>
              <a:defRPr sz="1000">
                <a:solidFill>
                  <a:schemeClr val="bg2"/>
                </a:solidFill>
                <a:latin typeface="+mn-lt"/>
              </a:defRPr>
            </a:lvl2pPr>
            <a:lvl3pPr marL="0" indent="0" algn="ctr">
              <a:spcAft>
                <a:spcPts val="0"/>
              </a:spcAft>
              <a:buNone/>
              <a:defRPr sz="1000">
                <a:solidFill>
                  <a:schemeClr val="bg2"/>
                </a:solidFill>
                <a:latin typeface="+mn-lt"/>
              </a:defRPr>
            </a:lvl3pPr>
            <a:lvl4pPr marL="0" indent="0" algn="ctr">
              <a:spcAft>
                <a:spcPts val="0"/>
              </a:spcAft>
              <a:buNone/>
              <a:defRPr sz="1000">
                <a:solidFill>
                  <a:schemeClr val="bg2"/>
                </a:solidFill>
                <a:latin typeface="+mn-lt"/>
              </a:defRPr>
            </a:lvl4pPr>
            <a:lvl5pPr marL="0" indent="0" algn="ctr">
              <a:spcAft>
                <a:spcPts val="0"/>
              </a:spcAft>
              <a:buNone/>
              <a:defRPr sz="1000">
                <a:solidFill>
                  <a:schemeClr val="bg2"/>
                </a:solidFill>
                <a:latin typeface="+mn-lt"/>
              </a:defRPr>
            </a:lvl5pPr>
            <a:lvl6pPr marL="0" indent="0" algn="ctr">
              <a:spcAft>
                <a:spcPts val="0"/>
              </a:spcAft>
              <a:buNone/>
              <a:defRPr sz="1000">
                <a:solidFill>
                  <a:schemeClr val="bg2"/>
                </a:solidFill>
                <a:latin typeface="+mn-lt"/>
              </a:defRPr>
            </a:lvl6pPr>
            <a:lvl7pPr marL="0" indent="0" algn="ctr">
              <a:spcAft>
                <a:spcPts val="0"/>
              </a:spcAft>
              <a:buNone/>
              <a:defRPr sz="1000">
                <a:solidFill>
                  <a:schemeClr val="bg2"/>
                </a:solidFill>
                <a:latin typeface="+mn-lt"/>
              </a:defRPr>
            </a:lvl7pPr>
            <a:lvl8pPr marL="0" indent="0" algn="ctr">
              <a:spcAft>
                <a:spcPts val="0"/>
              </a:spcAft>
              <a:buNone/>
              <a:defRPr sz="1000">
                <a:solidFill>
                  <a:schemeClr val="bg2"/>
                </a:solidFill>
                <a:latin typeface="+mn-lt"/>
              </a:defRPr>
            </a:lvl8pPr>
            <a:lvl9pPr marL="0" indent="0" algn="ctr">
              <a:spcAft>
                <a:spcPts val="0"/>
              </a:spcAft>
              <a:buNone/>
              <a:defRPr sz="1000">
                <a:solidFill>
                  <a:schemeClr val="bg2"/>
                </a:solidFill>
                <a:latin typeface="+mn-lt"/>
              </a:defRPr>
            </a:lvl9pPr>
          </a:lstStyle>
          <a:p>
            <a:pPr lvl="0"/>
            <a:r>
              <a:rPr lang="en-US" dirty="0"/>
              <a:t>Add picture</a:t>
            </a:r>
          </a:p>
        </p:txBody>
      </p:sp>
      <p:sp>
        <p:nvSpPr>
          <p:cNvPr id="2" name="Titel 1">
            <a:extLst>
              <a:ext uri="{FF2B5EF4-FFF2-40B4-BE49-F238E27FC236}">
                <a16:creationId xmlns:a16="http://schemas.microsoft.com/office/drawing/2014/main" id="{695DB660-BEA6-4B99-9720-1536CF7D2DAE}"/>
              </a:ext>
            </a:extLst>
          </p:cNvPr>
          <p:cNvSpPr>
            <a:spLocks noGrp="1"/>
          </p:cNvSpPr>
          <p:nvPr>
            <p:ph type="ctrTitle" hasCustomPrompt="1"/>
          </p:nvPr>
        </p:nvSpPr>
        <p:spPr bwMode="black">
          <a:xfrm>
            <a:off x="624008" y="2926800"/>
            <a:ext cx="4824000" cy="1728000"/>
          </a:xfrm>
        </p:spPr>
        <p:txBody>
          <a:bodyPr lIns="0" bIns="0" anchor="b"/>
          <a:lstStyle>
            <a:lvl1pPr algn="l">
              <a:lnSpc>
                <a:spcPct val="90000"/>
              </a:lnSpc>
              <a:defRPr sz="4000">
                <a:solidFill>
                  <a:schemeClr val="bg1"/>
                </a:solidFill>
              </a:defRPr>
            </a:lvl1pPr>
          </a:lstStyle>
          <a:p>
            <a:r>
              <a:rPr lang="en-US" noProof="0" dirty="0"/>
              <a:t>Title of presentation</a:t>
            </a:r>
            <a:endParaRPr lang="en-US" dirty="0"/>
          </a:p>
        </p:txBody>
      </p:sp>
      <p:sp>
        <p:nvSpPr>
          <p:cNvPr id="3" name="Untertitel 2">
            <a:extLst>
              <a:ext uri="{FF2B5EF4-FFF2-40B4-BE49-F238E27FC236}">
                <a16:creationId xmlns:a16="http://schemas.microsoft.com/office/drawing/2014/main" id="{B4891937-CC24-41A9-9EB6-06AEE112BE89}"/>
              </a:ext>
            </a:extLst>
          </p:cNvPr>
          <p:cNvSpPr>
            <a:spLocks noGrp="1"/>
          </p:cNvSpPr>
          <p:nvPr>
            <p:ph type="subTitle" idx="1" hasCustomPrompt="1"/>
          </p:nvPr>
        </p:nvSpPr>
        <p:spPr bwMode="black">
          <a:xfrm>
            <a:off x="624008" y="4820400"/>
            <a:ext cx="4824000" cy="504000"/>
          </a:xfrm>
        </p:spPr>
        <p:txBody>
          <a:bodyPr lIns="0" bIns="0" anchor="t">
            <a:noAutofit/>
          </a:bodyPr>
          <a:lstStyle>
            <a:lvl1pPr marL="0" indent="0" algn="l">
              <a:lnSpc>
                <a:spcPct val="90000"/>
              </a:lnSpc>
              <a:spcAft>
                <a:spcPts val="0"/>
              </a:spcAft>
              <a:buNone/>
              <a:defRPr sz="1800">
                <a:solidFill>
                  <a:schemeClr val="bg1"/>
                </a:solidFill>
                <a:latin typeface="+mn-lt"/>
              </a:defRPr>
            </a:lvl1pPr>
            <a:lvl2pPr marL="0" indent="0" algn="l">
              <a:lnSpc>
                <a:spcPct val="90000"/>
              </a:lnSpc>
              <a:spcAft>
                <a:spcPts val="0"/>
              </a:spcAft>
              <a:buNone/>
              <a:defRPr sz="1800">
                <a:solidFill>
                  <a:schemeClr val="bg1"/>
                </a:solidFill>
              </a:defRPr>
            </a:lvl2pPr>
            <a:lvl3pPr marL="0" indent="0" algn="l">
              <a:lnSpc>
                <a:spcPct val="90000"/>
              </a:lnSpc>
              <a:spcAft>
                <a:spcPts val="0"/>
              </a:spcAft>
              <a:buNone/>
              <a:defRPr sz="1800">
                <a:solidFill>
                  <a:schemeClr val="bg1"/>
                </a:solidFill>
              </a:defRPr>
            </a:lvl3pPr>
            <a:lvl4pPr marL="0" indent="0" algn="l">
              <a:lnSpc>
                <a:spcPct val="90000"/>
              </a:lnSpc>
              <a:spcAft>
                <a:spcPts val="0"/>
              </a:spcAft>
              <a:buNone/>
              <a:defRPr sz="1800">
                <a:solidFill>
                  <a:schemeClr val="bg1"/>
                </a:solidFill>
              </a:defRPr>
            </a:lvl4pPr>
            <a:lvl5pPr marL="0" indent="0" algn="l">
              <a:lnSpc>
                <a:spcPct val="90000"/>
              </a:lnSpc>
              <a:spcAft>
                <a:spcPts val="0"/>
              </a:spcAft>
              <a:buNone/>
              <a:defRPr sz="1800">
                <a:solidFill>
                  <a:schemeClr val="bg1"/>
                </a:solidFill>
              </a:defRPr>
            </a:lvl5pPr>
            <a:lvl6pPr marL="0" indent="0" algn="l">
              <a:lnSpc>
                <a:spcPct val="90000"/>
              </a:lnSpc>
              <a:spcAft>
                <a:spcPts val="0"/>
              </a:spcAft>
              <a:buNone/>
              <a:defRPr sz="1800">
                <a:solidFill>
                  <a:schemeClr val="bg1"/>
                </a:solidFill>
              </a:defRPr>
            </a:lvl6pPr>
            <a:lvl7pPr marL="0" indent="0" algn="l">
              <a:lnSpc>
                <a:spcPct val="90000"/>
              </a:lnSpc>
              <a:spcAft>
                <a:spcPts val="0"/>
              </a:spcAft>
              <a:buNone/>
              <a:defRPr sz="1800">
                <a:solidFill>
                  <a:schemeClr val="bg1"/>
                </a:solidFill>
              </a:defRPr>
            </a:lvl7pPr>
            <a:lvl8pPr marL="0" indent="0" algn="l">
              <a:lnSpc>
                <a:spcPct val="90000"/>
              </a:lnSpc>
              <a:spcAft>
                <a:spcPts val="0"/>
              </a:spcAft>
              <a:buNone/>
              <a:defRPr sz="1800">
                <a:solidFill>
                  <a:schemeClr val="bg1"/>
                </a:solidFill>
              </a:defRPr>
            </a:lvl8pPr>
            <a:lvl9pPr marL="0" indent="0" algn="l">
              <a:lnSpc>
                <a:spcPct val="90000"/>
              </a:lnSpc>
              <a:spcAft>
                <a:spcPts val="0"/>
              </a:spcAft>
              <a:buNone/>
              <a:defRPr sz="1800">
                <a:solidFill>
                  <a:schemeClr val="bg1"/>
                </a:solidFill>
              </a:defRPr>
            </a:lvl9pPr>
          </a:lstStyle>
          <a:p>
            <a:r>
              <a:rPr lang="en-US" dirty="0"/>
              <a:t>Subtitle | Author | Place | Date</a:t>
            </a:r>
          </a:p>
        </p:txBody>
      </p:sp>
      <p:pic>
        <p:nvPicPr>
          <p:cNvPr id="6" name="Grafik 5">
            <a:extLst>
              <a:ext uri="{FF2B5EF4-FFF2-40B4-BE49-F238E27FC236}">
                <a16:creationId xmlns:a16="http://schemas.microsoft.com/office/drawing/2014/main" id="{89A69EF6-EF93-45A3-A9B7-C46A6B428427}"/>
              </a:ext>
            </a:extLst>
          </p:cNvPr>
          <p:cNvPicPr>
            <a:picLocks noChangeAspect="1"/>
          </p:cNvPicPr>
          <p:nvPr userDrawn="1"/>
        </p:nvPicPr>
        <p:blipFill>
          <a:blip r:embed="rId2"/>
          <a:stretch>
            <a:fillRect/>
          </a:stretch>
        </p:blipFill>
        <p:spPr bwMode="black">
          <a:xfrm>
            <a:off x="457200" y="5566887"/>
            <a:ext cx="3118173" cy="838800"/>
          </a:xfrm>
          <a:prstGeom prst="rect">
            <a:avLst/>
          </a:prstGeom>
        </p:spPr>
      </p:pic>
    </p:spTree>
    <p:extLst>
      <p:ext uri="{BB962C8B-B14F-4D97-AF65-F5344CB8AC3E}">
        <p14:creationId xmlns:p14="http://schemas.microsoft.com/office/powerpoint/2010/main" val="1076865020"/>
      </p:ext>
    </p:extLst>
  </p:cSld>
  <p:clrMapOvr>
    <a:masterClrMapping/>
  </p:clrMapOvr>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long 02">
    <p:spTree>
      <p:nvGrpSpPr>
        <p:cNvPr id="1" name=""/>
        <p:cNvGrpSpPr/>
        <p:nvPr/>
      </p:nvGrpSpPr>
      <p:grpSpPr>
        <a:xfrm>
          <a:off x="0" y="0"/>
          <a:ext cx="0" cy="0"/>
          <a:chOff x="0" y="0"/>
          <a:chExt cx="0" cy="0"/>
        </a:xfrm>
      </p:grpSpPr>
      <p:sp>
        <p:nvSpPr>
          <p:cNvPr id="7" name="Bildplatzhalter 6">
            <a:extLst>
              <a:ext uri="{FF2B5EF4-FFF2-40B4-BE49-F238E27FC236}">
                <a16:creationId xmlns:a16="http://schemas.microsoft.com/office/drawing/2014/main" id="{FB02DD6B-E717-464F-A3B5-917B8740A66D}"/>
              </a:ext>
            </a:extLst>
          </p:cNvPr>
          <p:cNvSpPr>
            <a:spLocks noGrp="1"/>
          </p:cNvSpPr>
          <p:nvPr>
            <p:ph type="pic" sz="quarter" idx="10" hasCustomPrompt="1"/>
          </p:nvPr>
        </p:nvSpPr>
        <p:spPr bwMode="ltGray">
          <a:xfrm>
            <a:off x="0" y="0"/>
            <a:ext cx="9327210" cy="6858000"/>
          </a:xfrm>
          <a:custGeom>
            <a:avLst/>
            <a:gdLst>
              <a:gd name="connsiteX0" fmla="*/ 0 w 9327210"/>
              <a:gd name="connsiteY0" fmla="*/ 0 h 6858000"/>
              <a:gd name="connsiteX1" fmla="*/ 9327210 w 9327210"/>
              <a:gd name="connsiteY1" fmla="*/ 0 h 6858000"/>
              <a:gd name="connsiteX2" fmla="*/ 9235979 w 9327210"/>
              <a:gd name="connsiteY2" fmla="*/ 25804 h 6858000"/>
              <a:gd name="connsiteX3" fmla="*/ 4808914 w 9327210"/>
              <a:gd name="connsiteY3" fmla="*/ 6019305 h 6858000"/>
              <a:gd name="connsiteX4" fmla="*/ 4841444 w 9327210"/>
              <a:gd name="connsiteY4" fmla="*/ 6660953 h 6858000"/>
              <a:gd name="connsiteX5" fmla="*/ 4866583 w 9327210"/>
              <a:gd name="connsiteY5" fmla="*/ 6858000 h 6858000"/>
              <a:gd name="connsiteX6" fmla="*/ 0 w 932721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27210" h="6858000">
                <a:moveTo>
                  <a:pt x="0" y="0"/>
                </a:moveTo>
                <a:lnTo>
                  <a:pt x="9327210" y="0"/>
                </a:lnTo>
                <a:lnTo>
                  <a:pt x="9235979" y="25804"/>
                </a:lnTo>
                <a:cubicBezTo>
                  <a:pt x="6671162" y="820372"/>
                  <a:pt x="4808914" y="3203228"/>
                  <a:pt x="4808914" y="6019305"/>
                </a:cubicBezTo>
                <a:cubicBezTo>
                  <a:pt x="4808914" y="6235927"/>
                  <a:pt x="4819934" y="6449984"/>
                  <a:pt x="4841444" y="6660953"/>
                </a:cubicBezTo>
                <a:lnTo>
                  <a:pt x="4866583" y="6858000"/>
                </a:lnTo>
                <a:lnTo>
                  <a:pt x="0" y="6858000"/>
                </a:lnTo>
                <a:close/>
              </a:path>
            </a:pathLst>
          </a:custGeom>
          <a:solidFill>
            <a:schemeClr val="bg1"/>
          </a:solidFill>
        </p:spPr>
        <p:txBody>
          <a:bodyPr wrap="square" bIns="576000" anchor="ctr">
            <a:noAutofit/>
          </a:bodyPr>
          <a:lstStyle>
            <a:lvl1pPr marL="0" indent="0" algn="ctr">
              <a:spcAft>
                <a:spcPts val="0"/>
              </a:spcAft>
              <a:buFont typeface="Arial" panose="020B0604020202020204" pitchFamily="34" charset="0"/>
              <a:buNone/>
              <a:defRPr sz="1000">
                <a:solidFill>
                  <a:schemeClr val="bg2"/>
                </a:solidFill>
                <a:latin typeface="+mn-lt"/>
              </a:defRPr>
            </a:lvl1pPr>
            <a:lvl2pPr marL="0" indent="0" algn="ctr">
              <a:spcAft>
                <a:spcPts val="0"/>
              </a:spcAft>
              <a:buFont typeface="Arial" panose="020B0604020202020204" pitchFamily="34" charset="0"/>
              <a:buNone/>
              <a:defRPr sz="1000">
                <a:solidFill>
                  <a:schemeClr val="bg2"/>
                </a:solidFill>
                <a:latin typeface="+mn-lt"/>
              </a:defRPr>
            </a:lvl2pPr>
            <a:lvl3pPr marL="0" indent="0" algn="ctr">
              <a:spcAft>
                <a:spcPts val="0"/>
              </a:spcAft>
              <a:buNone/>
              <a:defRPr sz="1000">
                <a:solidFill>
                  <a:schemeClr val="bg2"/>
                </a:solidFill>
                <a:latin typeface="+mn-lt"/>
              </a:defRPr>
            </a:lvl3pPr>
            <a:lvl4pPr marL="0" indent="0" algn="ctr">
              <a:spcAft>
                <a:spcPts val="0"/>
              </a:spcAft>
              <a:buNone/>
              <a:defRPr sz="1000">
                <a:solidFill>
                  <a:schemeClr val="bg2"/>
                </a:solidFill>
                <a:latin typeface="+mn-lt"/>
              </a:defRPr>
            </a:lvl4pPr>
            <a:lvl5pPr marL="0" indent="0" algn="ctr">
              <a:spcAft>
                <a:spcPts val="0"/>
              </a:spcAft>
              <a:buFont typeface="Arial" panose="020B0604020202020204" pitchFamily="34" charset="0"/>
              <a:buNone/>
              <a:defRPr sz="1000">
                <a:solidFill>
                  <a:schemeClr val="bg2"/>
                </a:solidFill>
                <a:latin typeface="+mn-lt"/>
              </a:defRPr>
            </a:lvl5pPr>
            <a:lvl6pPr marL="0" indent="0" algn="ctr">
              <a:spcAft>
                <a:spcPts val="0"/>
              </a:spcAft>
              <a:buNone/>
              <a:defRPr sz="1000">
                <a:solidFill>
                  <a:schemeClr val="bg2"/>
                </a:solidFill>
                <a:latin typeface="+mn-lt"/>
              </a:defRPr>
            </a:lvl6pPr>
            <a:lvl7pPr marL="0" indent="0" algn="ctr">
              <a:spcAft>
                <a:spcPts val="0"/>
              </a:spcAft>
              <a:buNone/>
              <a:defRPr sz="1000">
                <a:solidFill>
                  <a:schemeClr val="bg2"/>
                </a:solidFill>
                <a:latin typeface="+mn-lt"/>
              </a:defRPr>
            </a:lvl7pPr>
            <a:lvl8pPr marL="0" indent="0" algn="ctr">
              <a:spcAft>
                <a:spcPts val="0"/>
              </a:spcAft>
              <a:buNone/>
              <a:defRPr sz="1000">
                <a:solidFill>
                  <a:schemeClr val="bg2"/>
                </a:solidFill>
                <a:latin typeface="+mn-lt"/>
              </a:defRPr>
            </a:lvl8pPr>
            <a:lvl9pPr marL="0" indent="0" algn="ctr">
              <a:spcAft>
                <a:spcPts val="0"/>
              </a:spcAft>
              <a:buNone/>
              <a:defRPr sz="1000">
                <a:solidFill>
                  <a:schemeClr val="bg2"/>
                </a:solidFill>
                <a:latin typeface="+mn-lt"/>
              </a:defRPr>
            </a:lvl9pPr>
          </a:lstStyle>
          <a:p>
            <a:pPr lvl="0"/>
            <a:r>
              <a:rPr lang="en-US" dirty="0"/>
              <a:t>Add picture</a:t>
            </a:r>
          </a:p>
        </p:txBody>
      </p:sp>
      <p:sp>
        <p:nvSpPr>
          <p:cNvPr id="2" name="Titel 1">
            <a:extLst>
              <a:ext uri="{FF2B5EF4-FFF2-40B4-BE49-F238E27FC236}">
                <a16:creationId xmlns:a16="http://schemas.microsoft.com/office/drawing/2014/main" id="{7855CF3A-8745-495B-9FFE-CE92A5F4D68B}"/>
              </a:ext>
            </a:extLst>
          </p:cNvPr>
          <p:cNvSpPr>
            <a:spLocks noGrp="1"/>
          </p:cNvSpPr>
          <p:nvPr>
            <p:ph type="ctrTitle" hasCustomPrompt="1"/>
          </p:nvPr>
        </p:nvSpPr>
        <p:spPr bwMode="black">
          <a:xfrm>
            <a:off x="6238800" y="2710800"/>
            <a:ext cx="5328000" cy="1944000"/>
          </a:xfrm>
        </p:spPr>
        <p:txBody>
          <a:bodyPr lIns="0" anchor="b"/>
          <a:lstStyle>
            <a:lvl1pPr algn="l">
              <a:lnSpc>
                <a:spcPct val="90000"/>
              </a:lnSpc>
              <a:defRPr sz="4000">
                <a:solidFill>
                  <a:schemeClr val="bg1"/>
                </a:solidFill>
              </a:defRPr>
            </a:lvl1pPr>
          </a:lstStyle>
          <a:p>
            <a:r>
              <a:rPr lang="en-US" noProof="0" dirty="0"/>
              <a:t>Title of presentation</a:t>
            </a:r>
            <a:endParaRPr lang="en-US" dirty="0"/>
          </a:p>
        </p:txBody>
      </p:sp>
      <p:sp>
        <p:nvSpPr>
          <p:cNvPr id="3" name="Untertitel 2">
            <a:extLst>
              <a:ext uri="{FF2B5EF4-FFF2-40B4-BE49-F238E27FC236}">
                <a16:creationId xmlns:a16="http://schemas.microsoft.com/office/drawing/2014/main" id="{2931B0A1-8DE4-4F87-9296-AE72B35697A6}"/>
              </a:ext>
            </a:extLst>
          </p:cNvPr>
          <p:cNvSpPr>
            <a:spLocks noGrp="1"/>
          </p:cNvSpPr>
          <p:nvPr>
            <p:ph type="subTitle" idx="1" hasCustomPrompt="1"/>
          </p:nvPr>
        </p:nvSpPr>
        <p:spPr bwMode="black">
          <a:xfrm>
            <a:off x="6238800" y="4820400"/>
            <a:ext cx="5328000" cy="504000"/>
          </a:xfrm>
        </p:spPr>
        <p:txBody>
          <a:bodyPr lIns="0">
            <a:noAutofit/>
          </a:bodyPr>
          <a:lstStyle>
            <a:lvl1pPr marL="0" indent="0" algn="l">
              <a:lnSpc>
                <a:spcPct val="90000"/>
              </a:lnSpc>
              <a:spcAft>
                <a:spcPts val="0"/>
              </a:spcAft>
              <a:buNone/>
              <a:defRPr sz="1800" b="0">
                <a:solidFill>
                  <a:schemeClr val="bg1"/>
                </a:solidFill>
                <a:latin typeface="+mn-lt"/>
              </a:defRPr>
            </a:lvl1pPr>
            <a:lvl2pPr marL="0" indent="0" algn="l">
              <a:lnSpc>
                <a:spcPct val="90000"/>
              </a:lnSpc>
              <a:spcAft>
                <a:spcPts val="0"/>
              </a:spcAft>
              <a:buNone/>
              <a:defRPr sz="1800" b="0">
                <a:solidFill>
                  <a:schemeClr val="bg1"/>
                </a:solidFill>
                <a:latin typeface="+mn-lt"/>
              </a:defRPr>
            </a:lvl2pPr>
            <a:lvl3pPr marL="0" indent="0" algn="l">
              <a:lnSpc>
                <a:spcPct val="90000"/>
              </a:lnSpc>
              <a:spcAft>
                <a:spcPts val="0"/>
              </a:spcAft>
              <a:buNone/>
              <a:defRPr sz="1800" b="0">
                <a:solidFill>
                  <a:schemeClr val="bg1"/>
                </a:solidFill>
                <a:latin typeface="+mn-lt"/>
              </a:defRPr>
            </a:lvl3pPr>
            <a:lvl4pPr marL="0" indent="0" algn="l">
              <a:lnSpc>
                <a:spcPct val="90000"/>
              </a:lnSpc>
              <a:spcAft>
                <a:spcPts val="0"/>
              </a:spcAft>
              <a:buNone/>
              <a:defRPr sz="1800" b="0">
                <a:solidFill>
                  <a:schemeClr val="bg1"/>
                </a:solidFill>
                <a:latin typeface="+mn-lt"/>
              </a:defRPr>
            </a:lvl4pPr>
            <a:lvl5pPr marL="0" indent="0" algn="l">
              <a:lnSpc>
                <a:spcPct val="90000"/>
              </a:lnSpc>
              <a:spcAft>
                <a:spcPts val="0"/>
              </a:spcAft>
              <a:buNone/>
              <a:defRPr sz="1800" b="0">
                <a:solidFill>
                  <a:schemeClr val="bg1"/>
                </a:solidFill>
                <a:latin typeface="+mn-lt"/>
              </a:defRPr>
            </a:lvl5pPr>
            <a:lvl6pPr marL="0" indent="0" algn="l">
              <a:lnSpc>
                <a:spcPct val="90000"/>
              </a:lnSpc>
              <a:spcAft>
                <a:spcPts val="0"/>
              </a:spcAft>
              <a:buNone/>
              <a:defRPr sz="1800" b="0">
                <a:solidFill>
                  <a:schemeClr val="bg1"/>
                </a:solidFill>
                <a:latin typeface="+mn-lt"/>
              </a:defRPr>
            </a:lvl6pPr>
            <a:lvl7pPr marL="0" indent="0" algn="l">
              <a:lnSpc>
                <a:spcPct val="90000"/>
              </a:lnSpc>
              <a:spcAft>
                <a:spcPts val="0"/>
              </a:spcAft>
              <a:buNone/>
              <a:defRPr sz="1800" b="0">
                <a:solidFill>
                  <a:schemeClr val="bg1"/>
                </a:solidFill>
                <a:latin typeface="+mn-lt"/>
              </a:defRPr>
            </a:lvl7pPr>
            <a:lvl8pPr marL="0" indent="0" algn="l">
              <a:lnSpc>
                <a:spcPct val="90000"/>
              </a:lnSpc>
              <a:spcAft>
                <a:spcPts val="0"/>
              </a:spcAft>
              <a:buNone/>
              <a:defRPr sz="1800" b="0">
                <a:solidFill>
                  <a:schemeClr val="bg1"/>
                </a:solidFill>
                <a:latin typeface="+mn-lt"/>
              </a:defRPr>
            </a:lvl8pPr>
            <a:lvl9pPr marL="0" indent="0" algn="l">
              <a:lnSpc>
                <a:spcPct val="90000"/>
              </a:lnSpc>
              <a:spcAft>
                <a:spcPts val="0"/>
              </a:spcAft>
              <a:buNone/>
              <a:defRPr sz="1800" b="0">
                <a:solidFill>
                  <a:schemeClr val="bg1"/>
                </a:solidFill>
                <a:latin typeface="+mn-lt"/>
              </a:defRPr>
            </a:lvl9pPr>
          </a:lstStyle>
          <a:p>
            <a:r>
              <a:rPr lang="en-US" dirty="0"/>
              <a:t>Subtitle | Author | Place | Date</a:t>
            </a:r>
          </a:p>
        </p:txBody>
      </p:sp>
      <p:pic>
        <p:nvPicPr>
          <p:cNvPr id="12" name="Grafik 11">
            <a:extLst>
              <a:ext uri="{FF2B5EF4-FFF2-40B4-BE49-F238E27FC236}">
                <a16:creationId xmlns:a16="http://schemas.microsoft.com/office/drawing/2014/main" id="{B6884327-CF81-4CE0-8B92-3E09E181C6F3}"/>
              </a:ext>
            </a:extLst>
          </p:cNvPr>
          <p:cNvPicPr>
            <a:picLocks noChangeAspect="1"/>
          </p:cNvPicPr>
          <p:nvPr userDrawn="1"/>
        </p:nvPicPr>
        <p:blipFill>
          <a:blip r:embed="rId2"/>
          <a:stretch>
            <a:fillRect/>
          </a:stretch>
        </p:blipFill>
        <p:spPr bwMode="black">
          <a:xfrm>
            <a:off x="6058874" y="5568331"/>
            <a:ext cx="3118173" cy="838800"/>
          </a:xfrm>
          <a:prstGeom prst="rect">
            <a:avLst/>
          </a:prstGeom>
        </p:spPr>
      </p:pic>
    </p:spTree>
    <p:extLst>
      <p:ext uri="{BB962C8B-B14F-4D97-AF65-F5344CB8AC3E}">
        <p14:creationId xmlns:p14="http://schemas.microsoft.com/office/powerpoint/2010/main" val="135574065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hort 01">
    <p:spTree>
      <p:nvGrpSpPr>
        <p:cNvPr id="1" name=""/>
        <p:cNvGrpSpPr/>
        <p:nvPr/>
      </p:nvGrpSpPr>
      <p:grpSpPr>
        <a:xfrm>
          <a:off x="0" y="0"/>
          <a:ext cx="0" cy="0"/>
          <a:chOff x="0" y="0"/>
          <a:chExt cx="0" cy="0"/>
        </a:xfrm>
      </p:grpSpPr>
      <p:sp>
        <p:nvSpPr>
          <p:cNvPr id="10" name="Bildplatzhalter 9">
            <a:extLst>
              <a:ext uri="{FF2B5EF4-FFF2-40B4-BE49-F238E27FC236}">
                <a16:creationId xmlns:a16="http://schemas.microsoft.com/office/drawing/2014/main" id="{6958CFB5-8C1F-4436-8F1F-5807AE5B9F8A}"/>
              </a:ext>
            </a:extLst>
          </p:cNvPr>
          <p:cNvSpPr>
            <a:spLocks noGrp="1"/>
          </p:cNvSpPr>
          <p:nvPr>
            <p:ph type="pic" sz="quarter" idx="12" hasCustomPrompt="1"/>
          </p:nvPr>
        </p:nvSpPr>
        <p:spPr bwMode="ltGray">
          <a:xfrm>
            <a:off x="6073594" y="0"/>
            <a:ext cx="6118406" cy="6858000"/>
          </a:xfrm>
          <a:custGeom>
            <a:avLst/>
            <a:gdLst>
              <a:gd name="connsiteX0" fmla="*/ 20730 w 6118406"/>
              <a:gd name="connsiteY0" fmla="*/ 0 h 6858000"/>
              <a:gd name="connsiteX1" fmla="*/ 6118406 w 6118406"/>
              <a:gd name="connsiteY1" fmla="*/ 0 h 6858000"/>
              <a:gd name="connsiteX2" fmla="*/ 6118406 w 6118406"/>
              <a:gd name="connsiteY2" fmla="*/ 6858000 h 6858000"/>
              <a:gd name="connsiteX3" fmla="*/ 0 w 6118406"/>
              <a:gd name="connsiteY3" fmla="*/ 6858000 h 6858000"/>
              <a:gd name="connsiteX4" fmla="*/ 8120 w 6118406"/>
              <a:gd name="connsiteY4" fmla="*/ 6843935 h 6858000"/>
              <a:gd name="connsiteX5" fmla="*/ 881170 w 6118406"/>
              <a:gd name="connsiteY5" fmla="*/ 3409705 h 6858000"/>
              <a:gd name="connsiteX6" fmla="*/ 167863 w 6118406"/>
              <a:gd name="connsiteY6" fmla="*/ 28613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18406" h="6858000">
                <a:moveTo>
                  <a:pt x="20730" y="0"/>
                </a:moveTo>
                <a:lnTo>
                  <a:pt x="6118406" y="0"/>
                </a:lnTo>
                <a:lnTo>
                  <a:pt x="6118406" y="6858000"/>
                </a:lnTo>
                <a:lnTo>
                  <a:pt x="0" y="6858000"/>
                </a:lnTo>
                <a:lnTo>
                  <a:pt x="8120" y="6843935"/>
                </a:lnTo>
                <a:cubicBezTo>
                  <a:pt x="564903" y="5823066"/>
                  <a:pt x="881170" y="4653173"/>
                  <a:pt x="881170" y="3409705"/>
                </a:cubicBezTo>
                <a:cubicBezTo>
                  <a:pt x="881170" y="2290585"/>
                  <a:pt x="624994" y="1231061"/>
                  <a:pt x="167863" y="286132"/>
                </a:cubicBezTo>
                <a:close/>
              </a:path>
            </a:pathLst>
          </a:custGeom>
          <a:solidFill>
            <a:schemeClr val="bg1"/>
          </a:solidFill>
        </p:spPr>
        <p:txBody>
          <a:bodyPr wrap="square" lIns="0" tIns="0" rIns="0" bIns="576000" anchor="ctr">
            <a:noAutofit/>
          </a:bodyPr>
          <a:lstStyle>
            <a:lvl1pPr marL="0" indent="0" algn="ctr">
              <a:spcAft>
                <a:spcPts val="0"/>
              </a:spcAft>
              <a:buFont typeface="+mn-lt" panose="020B0604020202020204" pitchFamily="34" charset="0"/>
              <a:buNone/>
              <a:defRPr sz="1000">
                <a:solidFill>
                  <a:schemeClr val="bg2"/>
                </a:solidFill>
                <a:latin typeface="+mn-lt"/>
              </a:defRPr>
            </a:lvl1pPr>
            <a:lvl2pPr marL="0" indent="0" algn="ctr">
              <a:spcAft>
                <a:spcPts val="0"/>
              </a:spcAft>
              <a:buFont typeface="+mn-lt" panose="020B0604020202020204" pitchFamily="34" charset="0"/>
              <a:buNone/>
              <a:defRPr sz="1000">
                <a:solidFill>
                  <a:schemeClr val="bg2"/>
                </a:solidFill>
                <a:latin typeface="+mn-lt"/>
              </a:defRPr>
            </a:lvl2pPr>
            <a:lvl3pPr marL="0" indent="0" algn="ctr">
              <a:spcAft>
                <a:spcPts val="0"/>
              </a:spcAft>
              <a:buNone/>
              <a:defRPr sz="1000">
                <a:solidFill>
                  <a:schemeClr val="bg2"/>
                </a:solidFill>
                <a:latin typeface="+mn-lt"/>
              </a:defRPr>
            </a:lvl3pPr>
            <a:lvl4pPr marL="0" indent="0" algn="ctr">
              <a:spcAft>
                <a:spcPts val="0"/>
              </a:spcAft>
              <a:buNone/>
              <a:defRPr sz="1000">
                <a:solidFill>
                  <a:schemeClr val="bg2"/>
                </a:solidFill>
                <a:latin typeface="+mn-lt"/>
              </a:defRPr>
            </a:lvl4pPr>
            <a:lvl5pPr marL="0" indent="0" algn="ctr">
              <a:spcAft>
                <a:spcPts val="0"/>
              </a:spcAft>
              <a:buNone/>
              <a:defRPr sz="1000">
                <a:solidFill>
                  <a:schemeClr val="bg2"/>
                </a:solidFill>
                <a:latin typeface="+mn-lt"/>
              </a:defRPr>
            </a:lvl5pPr>
            <a:lvl6pPr marL="0" indent="0" algn="ctr">
              <a:spcAft>
                <a:spcPts val="0"/>
              </a:spcAft>
              <a:buNone/>
              <a:defRPr sz="1000">
                <a:solidFill>
                  <a:schemeClr val="bg2"/>
                </a:solidFill>
                <a:latin typeface="+mn-lt"/>
              </a:defRPr>
            </a:lvl6pPr>
            <a:lvl7pPr marL="0" indent="0" algn="ctr">
              <a:spcAft>
                <a:spcPts val="0"/>
              </a:spcAft>
              <a:buNone/>
              <a:defRPr sz="1000">
                <a:solidFill>
                  <a:schemeClr val="bg2"/>
                </a:solidFill>
                <a:latin typeface="+mn-lt"/>
              </a:defRPr>
            </a:lvl7pPr>
            <a:lvl8pPr marL="0" indent="0" algn="ctr">
              <a:spcAft>
                <a:spcPts val="0"/>
              </a:spcAft>
              <a:buNone/>
              <a:defRPr sz="1000">
                <a:solidFill>
                  <a:schemeClr val="bg2"/>
                </a:solidFill>
                <a:latin typeface="+mn-lt"/>
              </a:defRPr>
            </a:lvl8pPr>
            <a:lvl9pPr marL="0" indent="0" algn="ctr">
              <a:spcAft>
                <a:spcPts val="0"/>
              </a:spcAft>
              <a:buNone/>
              <a:defRPr sz="1000">
                <a:solidFill>
                  <a:schemeClr val="bg2"/>
                </a:solidFill>
                <a:latin typeface="+mn-lt"/>
              </a:defRPr>
            </a:lvl9pPr>
          </a:lstStyle>
          <a:p>
            <a:pPr lvl="0"/>
            <a:r>
              <a:rPr lang="en-US" dirty="0"/>
              <a:t>Add picture</a:t>
            </a:r>
          </a:p>
        </p:txBody>
      </p:sp>
      <p:sp>
        <p:nvSpPr>
          <p:cNvPr id="19" name="Untertitel 2">
            <a:extLst>
              <a:ext uri="{FF2B5EF4-FFF2-40B4-BE49-F238E27FC236}">
                <a16:creationId xmlns:a16="http://schemas.microsoft.com/office/drawing/2014/main" id="{B4DB53C6-4A5C-48C2-AF98-0DC609E20DF5}"/>
              </a:ext>
            </a:extLst>
          </p:cNvPr>
          <p:cNvSpPr>
            <a:spLocks noGrp="1"/>
          </p:cNvSpPr>
          <p:nvPr>
            <p:ph type="subTitle" idx="1" hasCustomPrompt="1"/>
          </p:nvPr>
        </p:nvSpPr>
        <p:spPr bwMode="black">
          <a:xfrm>
            <a:off x="623392" y="4820400"/>
            <a:ext cx="5292000" cy="504000"/>
          </a:xfrm>
        </p:spPr>
        <p:txBody>
          <a:bodyPr lIns="0" bIns="0" anchor="t">
            <a:noAutofit/>
          </a:bodyPr>
          <a:lstStyle>
            <a:lvl1pPr marL="0" indent="0" algn="l">
              <a:lnSpc>
                <a:spcPct val="90000"/>
              </a:lnSpc>
              <a:spcAft>
                <a:spcPts val="0"/>
              </a:spcAft>
              <a:buNone/>
              <a:defRPr sz="1800">
                <a:solidFill>
                  <a:schemeClr val="bg1"/>
                </a:solidFill>
                <a:latin typeface="+mn-lt"/>
              </a:defRPr>
            </a:lvl1pPr>
            <a:lvl2pPr marL="0" indent="0" algn="l">
              <a:lnSpc>
                <a:spcPct val="90000"/>
              </a:lnSpc>
              <a:spcAft>
                <a:spcPts val="0"/>
              </a:spcAft>
              <a:buNone/>
              <a:defRPr sz="1800">
                <a:solidFill>
                  <a:schemeClr val="bg1"/>
                </a:solidFill>
              </a:defRPr>
            </a:lvl2pPr>
            <a:lvl3pPr marL="0" indent="0" algn="l">
              <a:lnSpc>
                <a:spcPct val="90000"/>
              </a:lnSpc>
              <a:spcAft>
                <a:spcPts val="0"/>
              </a:spcAft>
              <a:buNone/>
              <a:defRPr sz="1800">
                <a:solidFill>
                  <a:schemeClr val="bg1"/>
                </a:solidFill>
              </a:defRPr>
            </a:lvl3pPr>
            <a:lvl4pPr marL="0" indent="0" algn="l">
              <a:lnSpc>
                <a:spcPct val="90000"/>
              </a:lnSpc>
              <a:spcAft>
                <a:spcPts val="0"/>
              </a:spcAft>
              <a:buNone/>
              <a:defRPr sz="1800">
                <a:solidFill>
                  <a:schemeClr val="bg1"/>
                </a:solidFill>
              </a:defRPr>
            </a:lvl4pPr>
            <a:lvl5pPr marL="0" indent="0" algn="l">
              <a:lnSpc>
                <a:spcPct val="90000"/>
              </a:lnSpc>
              <a:spcAft>
                <a:spcPts val="0"/>
              </a:spcAft>
              <a:buNone/>
              <a:defRPr sz="1800">
                <a:solidFill>
                  <a:schemeClr val="bg1"/>
                </a:solidFill>
              </a:defRPr>
            </a:lvl5pPr>
            <a:lvl6pPr marL="0" indent="0" algn="l">
              <a:lnSpc>
                <a:spcPct val="90000"/>
              </a:lnSpc>
              <a:spcAft>
                <a:spcPts val="0"/>
              </a:spcAft>
              <a:buNone/>
              <a:defRPr sz="1800">
                <a:solidFill>
                  <a:schemeClr val="bg1"/>
                </a:solidFill>
              </a:defRPr>
            </a:lvl6pPr>
            <a:lvl7pPr marL="0" indent="0" algn="l">
              <a:lnSpc>
                <a:spcPct val="90000"/>
              </a:lnSpc>
              <a:spcAft>
                <a:spcPts val="0"/>
              </a:spcAft>
              <a:buNone/>
              <a:defRPr sz="1800">
                <a:solidFill>
                  <a:schemeClr val="bg1"/>
                </a:solidFill>
              </a:defRPr>
            </a:lvl7pPr>
            <a:lvl8pPr marL="0" indent="0" algn="l">
              <a:lnSpc>
                <a:spcPct val="90000"/>
              </a:lnSpc>
              <a:spcAft>
                <a:spcPts val="0"/>
              </a:spcAft>
              <a:buNone/>
              <a:defRPr sz="1800">
                <a:solidFill>
                  <a:schemeClr val="bg1"/>
                </a:solidFill>
              </a:defRPr>
            </a:lvl8pPr>
            <a:lvl9pPr marL="0" indent="0" algn="l">
              <a:lnSpc>
                <a:spcPct val="90000"/>
              </a:lnSpc>
              <a:spcAft>
                <a:spcPts val="0"/>
              </a:spcAft>
              <a:buNone/>
              <a:defRPr sz="1800">
                <a:solidFill>
                  <a:schemeClr val="bg1"/>
                </a:solidFill>
              </a:defRPr>
            </a:lvl9pPr>
          </a:lstStyle>
          <a:p>
            <a:r>
              <a:rPr lang="en-US" dirty="0"/>
              <a:t>Subtitle | Author | Place | Date</a:t>
            </a:r>
          </a:p>
        </p:txBody>
      </p:sp>
      <p:sp>
        <p:nvSpPr>
          <p:cNvPr id="2" name="Titel 1">
            <a:extLst>
              <a:ext uri="{FF2B5EF4-FFF2-40B4-BE49-F238E27FC236}">
                <a16:creationId xmlns:a16="http://schemas.microsoft.com/office/drawing/2014/main" id="{B92CC7B3-5721-4953-BA56-DB66B3538650}"/>
              </a:ext>
            </a:extLst>
          </p:cNvPr>
          <p:cNvSpPr>
            <a:spLocks noGrp="1"/>
          </p:cNvSpPr>
          <p:nvPr>
            <p:ph type="ctrTitle" hasCustomPrompt="1"/>
          </p:nvPr>
        </p:nvSpPr>
        <p:spPr bwMode="black">
          <a:xfrm>
            <a:off x="623392" y="2350800"/>
            <a:ext cx="5292000" cy="2304000"/>
          </a:xfrm>
        </p:spPr>
        <p:txBody>
          <a:bodyPr lIns="0" bIns="0" anchor="b"/>
          <a:lstStyle>
            <a:lvl1pPr algn="l">
              <a:lnSpc>
                <a:spcPct val="90000"/>
              </a:lnSpc>
              <a:defRPr sz="5400">
                <a:solidFill>
                  <a:schemeClr val="bg1"/>
                </a:solidFill>
              </a:defRPr>
            </a:lvl1pPr>
          </a:lstStyle>
          <a:p>
            <a:r>
              <a:rPr lang="en-US" noProof="0" dirty="0"/>
              <a:t>Title of presentation</a:t>
            </a:r>
            <a:endParaRPr lang="en-US" dirty="0"/>
          </a:p>
        </p:txBody>
      </p:sp>
      <p:pic>
        <p:nvPicPr>
          <p:cNvPr id="11" name="Grafik 10">
            <a:extLst>
              <a:ext uri="{FF2B5EF4-FFF2-40B4-BE49-F238E27FC236}">
                <a16:creationId xmlns:a16="http://schemas.microsoft.com/office/drawing/2014/main" id="{F4458495-9BCF-48EA-A471-D7D29613CC96}"/>
              </a:ext>
            </a:extLst>
          </p:cNvPr>
          <p:cNvPicPr>
            <a:picLocks noChangeAspect="1"/>
          </p:cNvPicPr>
          <p:nvPr userDrawn="1"/>
        </p:nvPicPr>
        <p:blipFill>
          <a:blip r:embed="rId2"/>
          <a:stretch>
            <a:fillRect/>
          </a:stretch>
        </p:blipFill>
        <p:spPr bwMode="black">
          <a:xfrm>
            <a:off x="457200" y="5566887"/>
            <a:ext cx="3118173" cy="838800"/>
          </a:xfrm>
          <a:prstGeom prst="rect">
            <a:avLst/>
          </a:prstGeom>
        </p:spPr>
      </p:pic>
    </p:spTree>
    <p:extLst>
      <p:ext uri="{BB962C8B-B14F-4D97-AF65-F5344CB8AC3E}">
        <p14:creationId xmlns:p14="http://schemas.microsoft.com/office/powerpoint/2010/main" val="384339627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hort 02">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6776EA0-9308-4136-9D96-5081DF8610AC}"/>
              </a:ext>
            </a:extLst>
          </p:cNvPr>
          <p:cNvSpPr>
            <a:spLocks noGrp="1"/>
          </p:cNvSpPr>
          <p:nvPr>
            <p:ph type="ctrTitle" hasCustomPrompt="1"/>
          </p:nvPr>
        </p:nvSpPr>
        <p:spPr bwMode="black">
          <a:xfrm>
            <a:off x="6240016" y="2638800"/>
            <a:ext cx="5328000" cy="2016000"/>
          </a:xfrm>
        </p:spPr>
        <p:txBody>
          <a:bodyPr lIns="0" anchor="b"/>
          <a:lstStyle>
            <a:lvl1pPr algn="l">
              <a:lnSpc>
                <a:spcPct val="90000"/>
              </a:lnSpc>
              <a:defRPr sz="7200">
                <a:solidFill>
                  <a:schemeClr val="bg1"/>
                </a:solidFill>
              </a:defRPr>
            </a:lvl1pPr>
          </a:lstStyle>
          <a:p>
            <a:r>
              <a:rPr lang="en-US" noProof="0" dirty="0"/>
              <a:t>Title of presentation</a:t>
            </a:r>
            <a:endParaRPr lang="en-US" dirty="0"/>
          </a:p>
        </p:txBody>
      </p:sp>
      <p:sp>
        <p:nvSpPr>
          <p:cNvPr id="17" name="Untertitel 2">
            <a:extLst>
              <a:ext uri="{FF2B5EF4-FFF2-40B4-BE49-F238E27FC236}">
                <a16:creationId xmlns:a16="http://schemas.microsoft.com/office/drawing/2014/main" id="{768CC432-56E4-4092-B0F1-5C6FD1847CA2}"/>
              </a:ext>
            </a:extLst>
          </p:cNvPr>
          <p:cNvSpPr>
            <a:spLocks noGrp="1"/>
          </p:cNvSpPr>
          <p:nvPr>
            <p:ph type="subTitle" idx="1" hasCustomPrompt="1"/>
          </p:nvPr>
        </p:nvSpPr>
        <p:spPr bwMode="black">
          <a:xfrm>
            <a:off x="6240016" y="4820400"/>
            <a:ext cx="5328000" cy="504000"/>
          </a:xfrm>
        </p:spPr>
        <p:txBody>
          <a:bodyPr lIns="0" bIns="0" anchor="t">
            <a:noAutofit/>
          </a:bodyPr>
          <a:lstStyle>
            <a:lvl1pPr marL="0" indent="0" algn="l">
              <a:lnSpc>
                <a:spcPct val="90000"/>
              </a:lnSpc>
              <a:spcAft>
                <a:spcPts val="0"/>
              </a:spcAft>
              <a:buNone/>
              <a:defRPr sz="1800">
                <a:solidFill>
                  <a:schemeClr val="bg1"/>
                </a:solidFill>
                <a:latin typeface="+mn-lt"/>
              </a:defRPr>
            </a:lvl1pPr>
            <a:lvl2pPr marL="0" indent="0" algn="l">
              <a:lnSpc>
                <a:spcPct val="90000"/>
              </a:lnSpc>
              <a:spcAft>
                <a:spcPts val="0"/>
              </a:spcAft>
              <a:buNone/>
              <a:defRPr sz="1800">
                <a:solidFill>
                  <a:schemeClr val="bg1"/>
                </a:solidFill>
              </a:defRPr>
            </a:lvl2pPr>
            <a:lvl3pPr marL="0" indent="0" algn="l">
              <a:lnSpc>
                <a:spcPct val="90000"/>
              </a:lnSpc>
              <a:spcAft>
                <a:spcPts val="0"/>
              </a:spcAft>
              <a:buNone/>
              <a:defRPr sz="1800">
                <a:solidFill>
                  <a:schemeClr val="bg1"/>
                </a:solidFill>
              </a:defRPr>
            </a:lvl3pPr>
            <a:lvl4pPr marL="0" indent="0" algn="l">
              <a:lnSpc>
                <a:spcPct val="90000"/>
              </a:lnSpc>
              <a:spcAft>
                <a:spcPts val="0"/>
              </a:spcAft>
              <a:buNone/>
              <a:defRPr sz="1800">
                <a:solidFill>
                  <a:schemeClr val="bg1"/>
                </a:solidFill>
              </a:defRPr>
            </a:lvl4pPr>
            <a:lvl5pPr marL="0" indent="0" algn="l">
              <a:lnSpc>
                <a:spcPct val="90000"/>
              </a:lnSpc>
              <a:spcAft>
                <a:spcPts val="0"/>
              </a:spcAft>
              <a:buNone/>
              <a:defRPr sz="1800">
                <a:solidFill>
                  <a:schemeClr val="bg1"/>
                </a:solidFill>
              </a:defRPr>
            </a:lvl5pPr>
            <a:lvl6pPr marL="0" indent="0" algn="l">
              <a:lnSpc>
                <a:spcPct val="90000"/>
              </a:lnSpc>
              <a:spcAft>
                <a:spcPts val="0"/>
              </a:spcAft>
              <a:buNone/>
              <a:defRPr sz="1800">
                <a:solidFill>
                  <a:schemeClr val="bg1"/>
                </a:solidFill>
              </a:defRPr>
            </a:lvl6pPr>
            <a:lvl7pPr marL="0" indent="0" algn="l">
              <a:lnSpc>
                <a:spcPct val="90000"/>
              </a:lnSpc>
              <a:spcAft>
                <a:spcPts val="0"/>
              </a:spcAft>
              <a:buNone/>
              <a:defRPr sz="1800">
                <a:solidFill>
                  <a:schemeClr val="bg1"/>
                </a:solidFill>
              </a:defRPr>
            </a:lvl7pPr>
            <a:lvl8pPr marL="0" indent="0" algn="l">
              <a:lnSpc>
                <a:spcPct val="90000"/>
              </a:lnSpc>
              <a:spcAft>
                <a:spcPts val="0"/>
              </a:spcAft>
              <a:buNone/>
              <a:defRPr sz="1800">
                <a:solidFill>
                  <a:schemeClr val="bg1"/>
                </a:solidFill>
              </a:defRPr>
            </a:lvl8pPr>
            <a:lvl9pPr marL="0" indent="0" algn="l">
              <a:lnSpc>
                <a:spcPct val="90000"/>
              </a:lnSpc>
              <a:spcAft>
                <a:spcPts val="0"/>
              </a:spcAft>
              <a:buNone/>
              <a:defRPr sz="1800">
                <a:solidFill>
                  <a:schemeClr val="bg1"/>
                </a:solidFill>
              </a:defRPr>
            </a:lvl9pPr>
          </a:lstStyle>
          <a:p>
            <a:r>
              <a:rPr lang="en-US" dirty="0"/>
              <a:t>Subtitle | Author | Place | Date</a:t>
            </a:r>
          </a:p>
        </p:txBody>
      </p:sp>
      <p:sp>
        <p:nvSpPr>
          <p:cNvPr id="7" name="Bildplatzhalter 6">
            <a:extLst>
              <a:ext uri="{FF2B5EF4-FFF2-40B4-BE49-F238E27FC236}">
                <a16:creationId xmlns:a16="http://schemas.microsoft.com/office/drawing/2014/main" id="{05CDD108-9D7B-4ACC-B30A-C902043893F7}"/>
              </a:ext>
            </a:extLst>
          </p:cNvPr>
          <p:cNvSpPr>
            <a:spLocks noGrp="1"/>
          </p:cNvSpPr>
          <p:nvPr>
            <p:ph type="pic" sz="quarter" idx="12" hasCustomPrompt="1"/>
          </p:nvPr>
        </p:nvSpPr>
        <p:spPr bwMode="ltGray">
          <a:xfrm>
            <a:off x="0" y="0"/>
            <a:ext cx="6120000" cy="6858000"/>
          </a:xfrm>
          <a:custGeom>
            <a:avLst/>
            <a:gdLst>
              <a:gd name="connsiteX0" fmla="*/ 0 w 6120000"/>
              <a:gd name="connsiteY0" fmla="*/ 0 h 6858000"/>
              <a:gd name="connsiteX1" fmla="*/ 6098154 w 6120000"/>
              <a:gd name="connsiteY1" fmla="*/ 0 h 6858000"/>
              <a:gd name="connsiteX2" fmla="*/ 5965018 w 6120000"/>
              <a:gd name="connsiteY2" fmla="*/ 259205 h 6858000"/>
              <a:gd name="connsiteX3" fmla="*/ 5246829 w 6120000"/>
              <a:gd name="connsiteY3" fmla="*/ 3407734 h 6858000"/>
              <a:gd name="connsiteX4" fmla="*/ 5965018 w 6120000"/>
              <a:gd name="connsiteY4" fmla="*/ 6556263 h 6858000"/>
              <a:gd name="connsiteX5" fmla="*/ 6120000 w 6120000"/>
              <a:gd name="connsiteY5" fmla="*/ 6858000 h 6858000"/>
              <a:gd name="connsiteX6" fmla="*/ 0 w 61200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20000" h="6858000">
                <a:moveTo>
                  <a:pt x="0" y="0"/>
                </a:moveTo>
                <a:lnTo>
                  <a:pt x="6098154" y="0"/>
                </a:lnTo>
                <a:lnTo>
                  <a:pt x="5965018" y="259205"/>
                </a:lnTo>
                <a:cubicBezTo>
                  <a:pt x="5504759" y="1211683"/>
                  <a:pt x="5246829" y="2279673"/>
                  <a:pt x="5246829" y="3407734"/>
                </a:cubicBezTo>
                <a:cubicBezTo>
                  <a:pt x="5246829" y="4535796"/>
                  <a:pt x="5504759" y="5603786"/>
                  <a:pt x="5965018" y="6556263"/>
                </a:cubicBezTo>
                <a:lnTo>
                  <a:pt x="6120000" y="6858000"/>
                </a:lnTo>
                <a:lnTo>
                  <a:pt x="0" y="6858000"/>
                </a:lnTo>
                <a:close/>
              </a:path>
            </a:pathLst>
          </a:custGeom>
          <a:solidFill>
            <a:schemeClr val="bg1"/>
          </a:solidFill>
        </p:spPr>
        <p:txBody>
          <a:bodyPr wrap="square" bIns="576000" anchor="ctr">
            <a:noAutofit/>
          </a:bodyPr>
          <a:lstStyle>
            <a:lvl1pPr marL="0" indent="0" algn="ctr">
              <a:spcAft>
                <a:spcPts val="0"/>
              </a:spcAft>
              <a:buFont typeface="+mn-lt" panose="020B0604020202020204" pitchFamily="34" charset="0"/>
              <a:buNone/>
              <a:defRPr sz="1000">
                <a:solidFill>
                  <a:schemeClr val="bg2"/>
                </a:solidFill>
                <a:latin typeface="+mn-lt"/>
              </a:defRPr>
            </a:lvl1pPr>
            <a:lvl2pPr marL="0" indent="0" algn="ctr">
              <a:spcAft>
                <a:spcPts val="0"/>
              </a:spcAft>
              <a:buFont typeface="+mn-lt" panose="020B0604020202020204" pitchFamily="34" charset="0"/>
              <a:buNone/>
              <a:defRPr sz="1000">
                <a:solidFill>
                  <a:schemeClr val="bg2"/>
                </a:solidFill>
                <a:latin typeface="+mn-lt"/>
              </a:defRPr>
            </a:lvl2pPr>
            <a:lvl3pPr marL="0" indent="0" algn="ctr">
              <a:spcAft>
                <a:spcPts val="0"/>
              </a:spcAft>
              <a:buNone/>
              <a:defRPr sz="1000">
                <a:solidFill>
                  <a:schemeClr val="bg2"/>
                </a:solidFill>
                <a:latin typeface="+mn-lt"/>
              </a:defRPr>
            </a:lvl3pPr>
            <a:lvl4pPr marL="0" indent="0" algn="ctr">
              <a:spcAft>
                <a:spcPts val="0"/>
              </a:spcAft>
              <a:buNone/>
              <a:defRPr sz="1000">
                <a:solidFill>
                  <a:schemeClr val="bg2"/>
                </a:solidFill>
                <a:latin typeface="+mn-lt"/>
              </a:defRPr>
            </a:lvl4pPr>
            <a:lvl5pPr marL="0" indent="0" algn="ctr">
              <a:spcAft>
                <a:spcPts val="0"/>
              </a:spcAft>
              <a:buNone/>
              <a:defRPr sz="1000">
                <a:solidFill>
                  <a:schemeClr val="bg2"/>
                </a:solidFill>
                <a:latin typeface="+mn-lt"/>
              </a:defRPr>
            </a:lvl5pPr>
            <a:lvl6pPr marL="0" indent="0" algn="ctr">
              <a:spcAft>
                <a:spcPts val="0"/>
              </a:spcAft>
              <a:buNone/>
              <a:defRPr sz="1000">
                <a:solidFill>
                  <a:schemeClr val="bg2"/>
                </a:solidFill>
                <a:latin typeface="+mn-lt"/>
              </a:defRPr>
            </a:lvl6pPr>
            <a:lvl7pPr marL="0" indent="0" algn="ctr">
              <a:spcAft>
                <a:spcPts val="0"/>
              </a:spcAft>
              <a:buNone/>
              <a:defRPr sz="1000">
                <a:solidFill>
                  <a:schemeClr val="bg2"/>
                </a:solidFill>
                <a:latin typeface="+mn-lt"/>
              </a:defRPr>
            </a:lvl7pPr>
            <a:lvl8pPr marL="0" indent="0" algn="ctr">
              <a:spcAft>
                <a:spcPts val="0"/>
              </a:spcAft>
              <a:buNone/>
              <a:defRPr sz="1000">
                <a:solidFill>
                  <a:schemeClr val="bg2"/>
                </a:solidFill>
                <a:latin typeface="+mn-lt"/>
              </a:defRPr>
            </a:lvl8pPr>
            <a:lvl9pPr marL="0" indent="0" algn="ctr">
              <a:spcAft>
                <a:spcPts val="0"/>
              </a:spcAft>
              <a:buNone/>
              <a:defRPr sz="1000">
                <a:solidFill>
                  <a:schemeClr val="bg2"/>
                </a:solidFill>
                <a:latin typeface="+mn-lt"/>
              </a:defRPr>
            </a:lvl9pPr>
          </a:lstStyle>
          <a:p>
            <a:pPr lvl="0"/>
            <a:r>
              <a:rPr lang="en-US" dirty="0"/>
              <a:t>Add picture</a:t>
            </a:r>
          </a:p>
        </p:txBody>
      </p:sp>
      <p:pic>
        <p:nvPicPr>
          <p:cNvPr id="9" name="Grafik 8">
            <a:extLst>
              <a:ext uri="{FF2B5EF4-FFF2-40B4-BE49-F238E27FC236}">
                <a16:creationId xmlns:a16="http://schemas.microsoft.com/office/drawing/2014/main" id="{267426D4-666C-4EDA-B527-ED808094166C}"/>
              </a:ext>
            </a:extLst>
          </p:cNvPr>
          <p:cNvPicPr>
            <a:picLocks noChangeAspect="1"/>
          </p:cNvPicPr>
          <p:nvPr userDrawn="1"/>
        </p:nvPicPr>
        <p:blipFill>
          <a:blip r:embed="rId2"/>
          <a:stretch>
            <a:fillRect/>
          </a:stretch>
        </p:blipFill>
        <p:spPr bwMode="black">
          <a:xfrm>
            <a:off x="6058874" y="5568331"/>
            <a:ext cx="3118173" cy="838800"/>
          </a:xfrm>
          <a:prstGeom prst="rect">
            <a:avLst/>
          </a:prstGeom>
        </p:spPr>
      </p:pic>
    </p:spTree>
    <p:extLst>
      <p:ext uri="{BB962C8B-B14F-4D97-AF65-F5344CB8AC3E}">
        <p14:creationId xmlns:p14="http://schemas.microsoft.com/office/powerpoint/2010/main" val="1290518469"/>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01">
    <p:spTree>
      <p:nvGrpSpPr>
        <p:cNvPr id="1" name=""/>
        <p:cNvGrpSpPr/>
        <p:nvPr/>
      </p:nvGrpSpPr>
      <p:grpSpPr>
        <a:xfrm>
          <a:off x="0" y="0"/>
          <a:ext cx="0" cy="0"/>
          <a:chOff x="0" y="0"/>
          <a:chExt cx="0" cy="0"/>
        </a:xfrm>
      </p:grpSpPr>
      <p:sp>
        <p:nvSpPr>
          <p:cNvPr id="7" name="Bildplatzhalter 6">
            <a:extLst>
              <a:ext uri="{FF2B5EF4-FFF2-40B4-BE49-F238E27FC236}">
                <a16:creationId xmlns:a16="http://schemas.microsoft.com/office/drawing/2014/main" id="{D28D2AA0-1F0D-4D8F-9B2D-220CA5417125}"/>
              </a:ext>
            </a:extLst>
          </p:cNvPr>
          <p:cNvSpPr>
            <a:spLocks noGrp="1"/>
          </p:cNvSpPr>
          <p:nvPr>
            <p:ph type="pic" sz="quarter" idx="12" hasCustomPrompt="1"/>
          </p:nvPr>
        </p:nvSpPr>
        <p:spPr bwMode="ltGray">
          <a:xfrm>
            <a:off x="0" y="0"/>
            <a:ext cx="4386108" cy="6858000"/>
          </a:xfrm>
          <a:custGeom>
            <a:avLst/>
            <a:gdLst>
              <a:gd name="connsiteX0" fmla="*/ 0 w 4386108"/>
              <a:gd name="connsiteY0" fmla="*/ 0 h 6858000"/>
              <a:gd name="connsiteX1" fmla="*/ 4386108 w 4386108"/>
              <a:gd name="connsiteY1" fmla="*/ 0 h 6858000"/>
              <a:gd name="connsiteX2" fmla="*/ 4298433 w 4386108"/>
              <a:gd name="connsiteY2" fmla="*/ 111568 h 6858000"/>
              <a:gd name="connsiteX3" fmla="*/ 3196914 w 4386108"/>
              <a:gd name="connsiteY3" fmla="*/ 3429000 h 6858000"/>
              <a:gd name="connsiteX4" fmla="*/ 4298433 w 4386108"/>
              <a:gd name="connsiteY4" fmla="*/ 6746432 h 6858000"/>
              <a:gd name="connsiteX5" fmla="*/ 4386108 w 4386108"/>
              <a:gd name="connsiteY5" fmla="*/ 6858000 h 6858000"/>
              <a:gd name="connsiteX6" fmla="*/ 0 w 4386108"/>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6108" h="6858000">
                <a:moveTo>
                  <a:pt x="0" y="0"/>
                </a:moveTo>
                <a:lnTo>
                  <a:pt x="4386108" y="0"/>
                </a:lnTo>
                <a:lnTo>
                  <a:pt x="4298433" y="111568"/>
                </a:lnTo>
                <a:cubicBezTo>
                  <a:pt x="3606609" y="1036646"/>
                  <a:pt x="3196914" y="2184979"/>
                  <a:pt x="3196914" y="3429000"/>
                </a:cubicBezTo>
                <a:cubicBezTo>
                  <a:pt x="3196914" y="4673022"/>
                  <a:pt x="3606609" y="5821354"/>
                  <a:pt x="4298433" y="6746432"/>
                </a:cubicBezTo>
                <a:lnTo>
                  <a:pt x="4386108" y="6858000"/>
                </a:lnTo>
                <a:lnTo>
                  <a:pt x="0" y="6858000"/>
                </a:lnTo>
                <a:close/>
              </a:path>
            </a:pathLst>
          </a:custGeom>
          <a:solidFill>
            <a:schemeClr val="bg1"/>
          </a:solidFill>
        </p:spPr>
        <p:txBody>
          <a:bodyPr wrap="square" bIns="576000" anchor="ctr">
            <a:noAutofit/>
          </a:bodyPr>
          <a:lstStyle>
            <a:lvl1pPr marL="0" indent="0" algn="ctr">
              <a:spcAft>
                <a:spcPts val="0"/>
              </a:spcAft>
              <a:buFont typeface="+mn-lt" panose="020B0604020202020204" pitchFamily="34" charset="0"/>
              <a:buNone/>
              <a:defRPr sz="1000">
                <a:solidFill>
                  <a:schemeClr val="bg2"/>
                </a:solidFill>
                <a:latin typeface="+mn-lt"/>
              </a:defRPr>
            </a:lvl1pPr>
            <a:lvl2pPr marL="0" indent="0" algn="ctr">
              <a:spcAft>
                <a:spcPts val="0"/>
              </a:spcAft>
              <a:buFont typeface="+mn-lt" panose="020B0604020202020204" pitchFamily="34" charset="0"/>
              <a:buNone/>
              <a:defRPr sz="1000">
                <a:solidFill>
                  <a:schemeClr val="bg2"/>
                </a:solidFill>
                <a:latin typeface="+mn-lt"/>
              </a:defRPr>
            </a:lvl2pPr>
            <a:lvl3pPr marL="0" indent="0" algn="ctr">
              <a:spcAft>
                <a:spcPts val="0"/>
              </a:spcAft>
              <a:buNone/>
              <a:defRPr sz="1000">
                <a:solidFill>
                  <a:schemeClr val="bg2"/>
                </a:solidFill>
                <a:latin typeface="+mn-lt"/>
              </a:defRPr>
            </a:lvl3pPr>
            <a:lvl4pPr marL="0" indent="0" algn="ctr">
              <a:spcAft>
                <a:spcPts val="0"/>
              </a:spcAft>
              <a:buNone/>
              <a:defRPr sz="1000">
                <a:solidFill>
                  <a:schemeClr val="bg2"/>
                </a:solidFill>
                <a:latin typeface="+mn-lt"/>
              </a:defRPr>
            </a:lvl4pPr>
            <a:lvl5pPr marL="0" indent="0" algn="ctr">
              <a:spcAft>
                <a:spcPts val="0"/>
              </a:spcAft>
              <a:buNone/>
              <a:defRPr sz="1000">
                <a:solidFill>
                  <a:schemeClr val="bg2"/>
                </a:solidFill>
                <a:latin typeface="+mn-lt"/>
              </a:defRPr>
            </a:lvl5pPr>
            <a:lvl6pPr marL="0" indent="0" algn="ctr">
              <a:spcAft>
                <a:spcPts val="0"/>
              </a:spcAft>
              <a:buNone/>
              <a:defRPr sz="1000">
                <a:solidFill>
                  <a:schemeClr val="bg2"/>
                </a:solidFill>
                <a:latin typeface="+mn-lt"/>
              </a:defRPr>
            </a:lvl6pPr>
            <a:lvl7pPr marL="0" indent="0" algn="ctr">
              <a:spcAft>
                <a:spcPts val="0"/>
              </a:spcAft>
              <a:buNone/>
              <a:defRPr sz="1000">
                <a:solidFill>
                  <a:schemeClr val="bg2"/>
                </a:solidFill>
                <a:latin typeface="+mn-lt"/>
              </a:defRPr>
            </a:lvl7pPr>
            <a:lvl8pPr marL="0" indent="0" algn="ctr">
              <a:spcAft>
                <a:spcPts val="0"/>
              </a:spcAft>
              <a:buNone/>
              <a:defRPr sz="1000">
                <a:solidFill>
                  <a:schemeClr val="bg2"/>
                </a:solidFill>
                <a:latin typeface="+mn-lt"/>
              </a:defRPr>
            </a:lvl8pPr>
            <a:lvl9pPr marL="0" indent="0" algn="ctr">
              <a:spcAft>
                <a:spcPts val="0"/>
              </a:spcAft>
              <a:buNone/>
              <a:defRPr sz="1000">
                <a:solidFill>
                  <a:schemeClr val="bg2"/>
                </a:solidFill>
                <a:latin typeface="+mn-lt"/>
              </a:defRPr>
            </a:lvl9pPr>
          </a:lstStyle>
          <a:p>
            <a:pPr lvl="0"/>
            <a:r>
              <a:rPr lang="en-US" dirty="0"/>
              <a:t>Add picture</a:t>
            </a:r>
          </a:p>
        </p:txBody>
      </p:sp>
      <p:sp>
        <p:nvSpPr>
          <p:cNvPr id="2" name="Titel 1">
            <a:extLst>
              <a:ext uri="{FF2B5EF4-FFF2-40B4-BE49-F238E27FC236}">
                <a16:creationId xmlns:a16="http://schemas.microsoft.com/office/drawing/2014/main" id="{C15287F2-4C81-49CB-BD75-94BEC6AF1BFF}"/>
              </a:ext>
            </a:extLst>
          </p:cNvPr>
          <p:cNvSpPr>
            <a:spLocks noGrp="1"/>
          </p:cNvSpPr>
          <p:nvPr>
            <p:ph type="title" hasCustomPrompt="1"/>
          </p:nvPr>
        </p:nvSpPr>
        <p:spPr bwMode="black">
          <a:xfrm>
            <a:off x="4152113" y="1918800"/>
            <a:ext cx="7416000" cy="504000"/>
          </a:xfrm>
        </p:spPr>
        <p:txBody>
          <a:bodyPr anchor="b"/>
          <a:lstStyle>
            <a:lvl1pPr>
              <a:lnSpc>
                <a:spcPct val="90000"/>
              </a:lnSpc>
              <a:defRPr sz="4000">
                <a:solidFill>
                  <a:schemeClr val="bg1"/>
                </a:solidFill>
              </a:defRPr>
            </a:lvl1pPr>
          </a:lstStyle>
          <a:p>
            <a:pPr lvl="0"/>
            <a:r>
              <a:rPr lang="en-US" dirty="0"/>
              <a:t>00</a:t>
            </a:r>
          </a:p>
        </p:txBody>
      </p:sp>
      <p:sp>
        <p:nvSpPr>
          <p:cNvPr id="24" name="Untertitel 2">
            <a:extLst>
              <a:ext uri="{FF2B5EF4-FFF2-40B4-BE49-F238E27FC236}">
                <a16:creationId xmlns:a16="http://schemas.microsoft.com/office/drawing/2014/main" id="{E3FD7DC8-726A-46D4-A85A-BF1992E82104}"/>
              </a:ext>
            </a:extLst>
          </p:cNvPr>
          <p:cNvSpPr>
            <a:spLocks noGrp="1"/>
          </p:cNvSpPr>
          <p:nvPr>
            <p:ph type="subTitle" idx="1" hasCustomPrompt="1"/>
          </p:nvPr>
        </p:nvSpPr>
        <p:spPr bwMode="black">
          <a:xfrm>
            <a:off x="4151784" y="2494800"/>
            <a:ext cx="7416000" cy="2448000"/>
          </a:xfrm>
        </p:spPr>
        <p:txBody>
          <a:bodyPr lIns="0" bIns="0" anchor="t">
            <a:noAutofit/>
          </a:bodyPr>
          <a:lstStyle>
            <a:lvl1pPr marL="0" indent="0" algn="l">
              <a:lnSpc>
                <a:spcPct val="90000"/>
              </a:lnSpc>
              <a:spcAft>
                <a:spcPts val="0"/>
              </a:spcAft>
              <a:buNone/>
              <a:defRPr sz="4000">
                <a:solidFill>
                  <a:schemeClr val="bg1"/>
                </a:solidFill>
                <a:latin typeface="+mn-lt"/>
              </a:defRPr>
            </a:lvl1pPr>
            <a:lvl2pPr marL="0" indent="0" algn="l">
              <a:lnSpc>
                <a:spcPct val="90000"/>
              </a:lnSpc>
              <a:spcAft>
                <a:spcPts val="0"/>
              </a:spcAft>
              <a:buNone/>
              <a:defRPr sz="4000">
                <a:solidFill>
                  <a:schemeClr val="bg1"/>
                </a:solidFill>
              </a:defRPr>
            </a:lvl2pPr>
            <a:lvl3pPr marL="0" indent="0" algn="l">
              <a:lnSpc>
                <a:spcPct val="90000"/>
              </a:lnSpc>
              <a:spcAft>
                <a:spcPts val="0"/>
              </a:spcAft>
              <a:buNone/>
              <a:defRPr sz="4000">
                <a:solidFill>
                  <a:schemeClr val="bg1"/>
                </a:solidFill>
              </a:defRPr>
            </a:lvl3pPr>
            <a:lvl4pPr marL="0" indent="0" algn="l">
              <a:lnSpc>
                <a:spcPct val="90000"/>
              </a:lnSpc>
              <a:spcAft>
                <a:spcPts val="0"/>
              </a:spcAft>
              <a:buNone/>
              <a:defRPr sz="4000">
                <a:solidFill>
                  <a:schemeClr val="bg1"/>
                </a:solidFill>
              </a:defRPr>
            </a:lvl4pPr>
            <a:lvl5pPr marL="0" indent="0" algn="l">
              <a:lnSpc>
                <a:spcPct val="90000"/>
              </a:lnSpc>
              <a:spcAft>
                <a:spcPts val="0"/>
              </a:spcAft>
              <a:buNone/>
              <a:defRPr sz="4000">
                <a:solidFill>
                  <a:schemeClr val="bg1"/>
                </a:solidFill>
              </a:defRPr>
            </a:lvl5pPr>
            <a:lvl6pPr marL="0" indent="0" algn="l">
              <a:lnSpc>
                <a:spcPct val="90000"/>
              </a:lnSpc>
              <a:spcAft>
                <a:spcPts val="0"/>
              </a:spcAft>
              <a:buNone/>
              <a:defRPr sz="4000">
                <a:solidFill>
                  <a:schemeClr val="bg1"/>
                </a:solidFill>
              </a:defRPr>
            </a:lvl6pPr>
            <a:lvl7pPr marL="0" indent="0" algn="l">
              <a:lnSpc>
                <a:spcPct val="90000"/>
              </a:lnSpc>
              <a:spcAft>
                <a:spcPts val="0"/>
              </a:spcAft>
              <a:buNone/>
              <a:defRPr sz="4000">
                <a:solidFill>
                  <a:schemeClr val="bg1"/>
                </a:solidFill>
              </a:defRPr>
            </a:lvl7pPr>
            <a:lvl8pPr marL="0" indent="0" algn="l">
              <a:lnSpc>
                <a:spcPct val="90000"/>
              </a:lnSpc>
              <a:spcAft>
                <a:spcPts val="0"/>
              </a:spcAft>
              <a:buNone/>
              <a:defRPr sz="4000">
                <a:solidFill>
                  <a:schemeClr val="bg1"/>
                </a:solidFill>
              </a:defRPr>
            </a:lvl8pPr>
            <a:lvl9pPr marL="0" indent="0" algn="l">
              <a:lnSpc>
                <a:spcPct val="90000"/>
              </a:lnSpc>
              <a:spcAft>
                <a:spcPts val="0"/>
              </a:spcAft>
              <a:buNone/>
              <a:defRPr sz="4000">
                <a:solidFill>
                  <a:schemeClr val="bg1"/>
                </a:solidFill>
              </a:defRPr>
            </a:lvl9pPr>
          </a:lstStyle>
          <a:p>
            <a:pPr lvl="4"/>
            <a:r>
              <a:rPr lang="en-US" dirty="0"/>
              <a:t>Divider slide to separate chapters</a:t>
            </a:r>
          </a:p>
        </p:txBody>
      </p:sp>
    </p:spTree>
    <p:extLst>
      <p:ext uri="{BB962C8B-B14F-4D97-AF65-F5344CB8AC3E}">
        <p14:creationId xmlns:p14="http://schemas.microsoft.com/office/powerpoint/2010/main" val="852560035"/>
      </p:ext>
    </p:extLst>
  </p:cSld>
  <p:clrMapOvr>
    <a:masterClrMapping/>
  </p:clrMapOvr>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02">
    <p:spTree>
      <p:nvGrpSpPr>
        <p:cNvPr id="1" name=""/>
        <p:cNvGrpSpPr/>
        <p:nvPr/>
      </p:nvGrpSpPr>
      <p:grpSpPr>
        <a:xfrm>
          <a:off x="0" y="0"/>
          <a:ext cx="0" cy="0"/>
          <a:chOff x="0" y="0"/>
          <a:chExt cx="0" cy="0"/>
        </a:xfrm>
      </p:grpSpPr>
      <p:sp>
        <p:nvSpPr>
          <p:cNvPr id="6" name="Bildplatzhalter 5">
            <a:extLst>
              <a:ext uri="{FF2B5EF4-FFF2-40B4-BE49-F238E27FC236}">
                <a16:creationId xmlns:a16="http://schemas.microsoft.com/office/drawing/2014/main" id="{B41BDEBC-6FA6-4476-95D8-2B2706F2051B}"/>
              </a:ext>
            </a:extLst>
          </p:cNvPr>
          <p:cNvSpPr>
            <a:spLocks noGrp="1"/>
          </p:cNvSpPr>
          <p:nvPr>
            <p:ph type="pic" sz="quarter" idx="12" hasCustomPrompt="1"/>
          </p:nvPr>
        </p:nvSpPr>
        <p:spPr bwMode="ltGray">
          <a:xfrm>
            <a:off x="5747654" y="0"/>
            <a:ext cx="6444347" cy="6858000"/>
          </a:xfrm>
          <a:custGeom>
            <a:avLst/>
            <a:gdLst>
              <a:gd name="connsiteX0" fmla="*/ 46363 w 6444347"/>
              <a:gd name="connsiteY0" fmla="*/ 0 h 6858000"/>
              <a:gd name="connsiteX1" fmla="*/ 6444347 w 6444347"/>
              <a:gd name="connsiteY1" fmla="*/ 0 h 6858000"/>
              <a:gd name="connsiteX2" fmla="*/ 6444347 w 6444347"/>
              <a:gd name="connsiteY2" fmla="*/ 6858000 h 6858000"/>
              <a:gd name="connsiteX3" fmla="*/ 0 w 6444347"/>
              <a:gd name="connsiteY3" fmla="*/ 6858000 h 6858000"/>
              <a:gd name="connsiteX4" fmla="*/ 46363 w 6444347"/>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44347" h="6858000">
                <a:moveTo>
                  <a:pt x="46363" y="0"/>
                </a:moveTo>
                <a:lnTo>
                  <a:pt x="6444347" y="0"/>
                </a:lnTo>
                <a:lnTo>
                  <a:pt x="6444347" y="6858000"/>
                </a:lnTo>
                <a:lnTo>
                  <a:pt x="0" y="6858000"/>
                </a:lnTo>
                <a:cubicBezTo>
                  <a:pt x="1793454" y="3492500"/>
                  <a:pt x="196009" y="520700"/>
                  <a:pt x="46363" y="0"/>
                </a:cubicBezTo>
                <a:close/>
              </a:path>
            </a:pathLst>
          </a:custGeom>
          <a:solidFill>
            <a:schemeClr val="bg1"/>
          </a:solidFill>
        </p:spPr>
        <p:txBody>
          <a:bodyPr wrap="square" bIns="576000" anchor="ctr">
            <a:noAutofit/>
          </a:bodyPr>
          <a:lstStyle>
            <a:lvl1pPr marL="0" indent="0" algn="ctr">
              <a:spcAft>
                <a:spcPts val="0"/>
              </a:spcAft>
              <a:buFont typeface="+mn-lt" panose="020B0604020202020204" pitchFamily="34" charset="0"/>
              <a:buNone/>
              <a:defRPr sz="1000">
                <a:solidFill>
                  <a:schemeClr val="bg2"/>
                </a:solidFill>
                <a:latin typeface="+mn-lt"/>
              </a:defRPr>
            </a:lvl1pPr>
            <a:lvl2pPr marL="0" indent="0" algn="ctr">
              <a:spcAft>
                <a:spcPts val="0"/>
              </a:spcAft>
              <a:buFont typeface="+mn-lt" panose="020B0604020202020204" pitchFamily="34" charset="0"/>
              <a:buNone/>
              <a:defRPr sz="1000">
                <a:solidFill>
                  <a:schemeClr val="bg2"/>
                </a:solidFill>
                <a:latin typeface="+mn-lt"/>
              </a:defRPr>
            </a:lvl2pPr>
            <a:lvl3pPr marL="0" indent="0" algn="ctr">
              <a:spcAft>
                <a:spcPts val="0"/>
              </a:spcAft>
              <a:buNone/>
              <a:defRPr sz="1000">
                <a:solidFill>
                  <a:schemeClr val="bg2"/>
                </a:solidFill>
                <a:latin typeface="+mn-lt"/>
              </a:defRPr>
            </a:lvl3pPr>
            <a:lvl4pPr marL="0" indent="0" algn="ctr">
              <a:spcAft>
                <a:spcPts val="0"/>
              </a:spcAft>
              <a:buNone/>
              <a:defRPr sz="1000">
                <a:solidFill>
                  <a:schemeClr val="bg2"/>
                </a:solidFill>
                <a:latin typeface="+mn-lt"/>
              </a:defRPr>
            </a:lvl4pPr>
            <a:lvl5pPr marL="0" indent="0" algn="ctr">
              <a:spcAft>
                <a:spcPts val="0"/>
              </a:spcAft>
              <a:buNone/>
              <a:defRPr sz="1000">
                <a:solidFill>
                  <a:schemeClr val="bg2"/>
                </a:solidFill>
                <a:latin typeface="+mn-lt"/>
              </a:defRPr>
            </a:lvl5pPr>
            <a:lvl6pPr marL="0" indent="0" algn="ctr">
              <a:spcAft>
                <a:spcPts val="0"/>
              </a:spcAft>
              <a:buNone/>
              <a:defRPr sz="1000">
                <a:solidFill>
                  <a:schemeClr val="bg2"/>
                </a:solidFill>
                <a:latin typeface="+mn-lt"/>
              </a:defRPr>
            </a:lvl6pPr>
            <a:lvl7pPr marL="0" indent="0" algn="ctr">
              <a:spcAft>
                <a:spcPts val="0"/>
              </a:spcAft>
              <a:buNone/>
              <a:defRPr sz="1000">
                <a:solidFill>
                  <a:schemeClr val="bg2"/>
                </a:solidFill>
                <a:latin typeface="+mn-lt"/>
              </a:defRPr>
            </a:lvl7pPr>
            <a:lvl8pPr marL="0" indent="0" algn="ctr">
              <a:spcAft>
                <a:spcPts val="0"/>
              </a:spcAft>
              <a:buNone/>
              <a:defRPr sz="1000">
                <a:solidFill>
                  <a:schemeClr val="bg2"/>
                </a:solidFill>
                <a:latin typeface="+mn-lt"/>
              </a:defRPr>
            </a:lvl8pPr>
            <a:lvl9pPr marL="0" indent="0" algn="ctr">
              <a:spcAft>
                <a:spcPts val="0"/>
              </a:spcAft>
              <a:buNone/>
              <a:defRPr sz="1000">
                <a:solidFill>
                  <a:schemeClr val="bg2"/>
                </a:solidFill>
                <a:latin typeface="+mn-lt"/>
              </a:defRPr>
            </a:lvl9pPr>
          </a:lstStyle>
          <a:p>
            <a:pPr lvl="0"/>
            <a:r>
              <a:rPr lang="en-US" dirty="0"/>
              <a:t>Add picture</a:t>
            </a:r>
          </a:p>
        </p:txBody>
      </p:sp>
      <p:sp>
        <p:nvSpPr>
          <p:cNvPr id="2" name="Titel 1">
            <a:extLst>
              <a:ext uri="{FF2B5EF4-FFF2-40B4-BE49-F238E27FC236}">
                <a16:creationId xmlns:a16="http://schemas.microsoft.com/office/drawing/2014/main" id="{1E4369FD-4569-413B-8637-ED89BF8BE49A}"/>
              </a:ext>
            </a:extLst>
          </p:cNvPr>
          <p:cNvSpPr>
            <a:spLocks noGrp="1"/>
          </p:cNvSpPr>
          <p:nvPr>
            <p:ph type="title" hasCustomPrompt="1"/>
          </p:nvPr>
        </p:nvSpPr>
        <p:spPr bwMode="black">
          <a:xfrm>
            <a:off x="624000" y="1918800"/>
            <a:ext cx="5472000" cy="504000"/>
          </a:xfrm>
        </p:spPr>
        <p:txBody>
          <a:bodyPr anchor="b"/>
          <a:lstStyle>
            <a:lvl1pPr>
              <a:defRPr sz="4000">
                <a:solidFill>
                  <a:schemeClr val="bg1"/>
                </a:solidFill>
              </a:defRPr>
            </a:lvl1pPr>
          </a:lstStyle>
          <a:p>
            <a:pPr lvl="0"/>
            <a:r>
              <a:rPr lang="en-US" dirty="0"/>
              <a:t>00</a:t>
            </a:r>
          </a:p>
        </p:txBody>
      </p:sp>
      <p:sp>
        <p:nvSpPr>
          <p:cNvPr id="27" name="Untertitel 2">
            <a:extLst>
              <a:ext uri="{FF2B5EF4-FFF2-40B4-BE49-F238E27FC236}">
                <a16:creationId xmlns:a16="http://schemas.microsoft.com/office/drawing/2014/main" id="{A4E67476-8A11-4E03-B57B-AF937AFD8E23}"/>
              </a:ext>
            </a:extLst>
          </p:cNvPr>
          <p:cNvSpPr>
            <a:spLocks noGrp="1"/>
          </p:cNvSpPr>
          <p:nvPr>
            <p:ph type="subTitle" idx="1" hasCustomPrompt="1"/>
          </p:nvPr>
        </p:nvSpPr>
        <p:spPr bwMode="black">
          <a:xfrm>
            <a:off x="624000" y="2487600"/>
            <a:ext cx="5472000" cy="2520000"/>
          </a:xfrm>
        </p:spPr>
        <p:txBody>
          <a:bodyPr lIns="0" bIns="0" anchor="t">
            <a:noAutofit/>
          </a:bodyPr>
          <a:lstStyle>
            <a:lvl1pPr marL="0" indent="0" algn="l">
              <a:lnSpc>
                <a:spcPct val="90000"/>
              </a:lnSpc>
              <a:spcAft>
                <a:spcPts val="0"/>
              </a:spcAft>
              <a:buNone/>
              <a:defRPr sz="4000">
                <a:solidFill>
                  <a:schemeClr val="bg1"/>
                </a:solidFill>
                <a:latin typeface="+mn-lt"/>
              </a:defRPr>
            </a:lvl1pPr>
            <a:lvl2pPr marL="0" indent="0" algn="l">
              <a:lnSpc>
                <a:spcPct val="90000"/>
              </a:lnSpc>
              <a:spcAft>
                <a:spcPts val="0"/>
              </a:spcAft>
              <a:buNone/>
              <a:defRPr sz="4000">
                <a:solidFill>
                  <a:schemeClr val="bg1"/>
                </a:solidFill>
              </a:defRPr>
            </a:lvl2pPr>
            <a:lvl3pPr marL="0" indent="0" algn="l">
              <a:lnSpc>
                <a:spcPct val="90000"/>
              </a:lnSpc>
              <a:spcAft>
                <a:spcPts val="0"/>
              </a:spcAft>
              <a:buNone/>
              <a:defRPr sz="4000">
                <a:solidFill>
                  <a:schemeClr val="bg1"/>
                </a:solidFill>
              </a:defRPr>
            </a:lvl3pPr>
            <a:lvl4pPr marL="0" indent="0" algn="l">
              <a:lnSpc>
                <a:spcPct val="90000"/>
              </a:lnSpc>
              <a:spcAft>
                <a:spcPts val="0"/>
              </a:spcAft>
              <a:buNone/>
              <a:defRPr sz="4000">
                <a:solidFill>
                  <a:schemeClr val="bg1"/>
                </a:solidFill>
              </a:defRPr>
            </a:lvl4pPr>
            <a:lvl5pPr marL="0" indent="0" algn="l">
              <a:lnSpc>
                <a:spcPct val="90000"/>
              </a:lnSpc>
              <a:spcAft>
                <a:spcPts val="0"/>
              </a:spcAft>
              <a:buNone/>
              <a:defRPr sz="4000">
                <a:solidFill>
                  <a:schemeClr val="bg1"/>
                </a:solidFill>
              </a:defRPr>
            </a:lvl5pPr>
            <a:lvl6pPr marL="0" indent="0" algn="l">
              <a:lnSpc>
                <a:spcPct val="90000"/>
              </a:lnSpc>
              <a:spcAft>
                <a:spcPts val="0"/>
              </a:spcAft>
              <a:buNone/>
              <a:defRPr sz="4000">
                <a:solidFill>
                  <a:schemeClr val="bg1"/>
                </a:solidFill>
              </a:defRPr>
            </a:lvl6pPr>
            <a:lvl7pPr marL="0" indent="0" algn="l">
              <a:lnSpc>
                <a:spcPct val="90000"/>
              </a:lnSpc>
              <a:spcAft>
                <a:spcPts val="0"/>
              </a:spcAft>
              <a:buNone/>
              <a:defRPr sz="4000">
                <a:solidFill>
                  <a:schemeClr val="bg1"/>
                </a:solidFill>
              </a:defRPr>
            </a:lvl7pPr>
            <a:lvl8pPr marL="0" indent="0" algn="l">
              <a:lnSpc>
                <a:spcPct val="90000"/>
              </a:lnSpc>
              <a:spcAft>
                <a:spcPts val="0"/>
              </a:spcAft>
              <a:buNone/>
              <a:defRPr sz="4000">
                <a:solidFill>
                  <a:schemeClr val="bg1"/>
                </a:solidFill>
              </a:defRPr>
            </a:lvl8pPr>
            <a:lvl9pPr marL="0" indent="0" algn="l">
              <a:lnSpc>
                <a:spcPct val="90000"/>
              </a:lnSpc>
              <a:spcAft>
                <a:spcPts val="0"/>
              </a:spcAft>
              <a:buNone/>
              <a:defRPr sz="4000">
                <a:solidFill>
                  <a:schemeClr val="bg1"/>
                </a:solidFill>
              </a:defRPr>
            </a:lvl9pPr>
          </a:lstStyle>
          <a:p>
            <a:pPr lvl="4"/>
            <a:r>
              <a:rPr lang="en-US" dirty="0"/>
              <a:t>Divider slide to separate chapters</a:t>
            </a:r>
          </a:p>
        </p:txBody>
      </p:sp>
    </p:spTree>
    <p:extLst>
      <p:ext uri="{BB962C8B-B14F-4D97-AF65-F5344CB8AC3E}">
        <p14:creationId xmlns:p14="http://schemas.microsoft.com/office/powerpoint/2010/main" val="3751298793"/>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vider 03">
    <p:spTree>
      <p:nvGrpSpPr>
        <p:cNvPr id="1" name=""/>
        <p:cNvGrpSpPr/>
        <p:nvPr/>
      </p:nvGrpSpPr>
      <p:grpSpPr>
        <a:xfrm>
          <a:off x="0" y="0"/>
          <a:ext cx="0" cy="0"/>
          <a:chOff x="0" y="0"/>
          <a:chExt cx="0" cy="0"/>
        </a:xfrm>
      </p:grpSpPr>
      <p:sp>
        <p:nvSpPr>
          <p:cNvPr id="6" name="Bildplatzhalter 5">
            <a:extLst>
              <a:ext uri="{FF2B5EF4-FFF2-40B4-BE49-F238E27FC236}">
                <a16:creationId xmlns:a16="http://schemas.microsoft.com/office/drawing/2014/main" id="{0A2E5588-AEC6-4E34-BA4C-827EC78D7952}"/>
              </a:ext>
            </a:extLst>
          </p:cNvPr>
          <p:cNvSpPr>
            <a:spLocks noGrp="1"/>
          </p:cNvSpPr>
          <p:nvPr>
            <p:ph type="pic" sz="quarter" idx="12" hasCustomPrompt="1"/>
          </p:nvPr>
        </p:nvSpPr>
        <p:spPr bwMode="ltGray">
          <a:xfrm>
            <a:off x="2" y="0"/>
            <a:ext cx="12191998" cy="6858000"/>
          </a:xfrm>
          <a:custGeom>
            <a:avLst/>
            <a:gdLst>
              <a:gd name="connsiteX0" fmla="*/ 4770500 w 12191998"/>
              <a:gd name="connsiteY0" fmla="*/ 0 h 6858000"/>
              <a:gd name="connsiteX1" fmla="*/ 12191998 w 12191998"/>
              <a:gd name="connsiteY1" fmla="*/ 0 h 6858000"/>
              <a:gd name="connsiteX2" fmla="*/ 12191998 w 12191998"/>
              <a:gd name="connsiteY2" fmla="*/ 6858000 h 6858000"/>
              <a:gd name="connsiteX3" fmla="*/ 0 w 12191998"/>
              <a:gd name="connsiteY3" fmla="*/ 6858000 h 6858000"/>
              <a:gd name="connsiteX4" fmla="*/ 0 w 12191998"/>
              <a:gd name="connsiteY4" fmla="*/ 4582554 h 6858000"/>
              <a:gd name="connsiteX5" fmla="*/ 33987 w 12191998"/>
              <a:gd name="connsiteY5" fmla="*/ 4613444 h 6858000"/>
              <a:gd name="connsiteX6" fmla="*/ 2150404 w 12191998"/>
              <a:gd name="connsiteY6" fmla="*/ 5373217 h 6858000"/>
              <a:gd name="connsiteX7" fmla="*/ 5477619 w 12191998"/>
              <a:gd name="connsiteY7" fmla="*/ 2046003 h 6858000"/>
              <a:gd name="connsiteX8" fmla="*/ 4909383 w 12191998"/>
              <a:gd name="connsiteY8" fmla="*/ 18572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1998" h="6858000">
                <a:moveTo>
                  <a:pt x="4770500" y="0"/>
                </a:moveTo>
                <a:lnTo>
                  <a:pt x="12191998" y="0"/>
                </a:lnTo>
                <a:lnTo>
                  <a:pt x="12191998" y="6858000"/>
                </a:lnTo>
                <a:lnTo>
                  <a:pt x="0" y="6858000"/>
                </a:lnTo>
                <a:lnTo>
                  <a:pt x="0" y="4582554"/>
                </a:lnTo>
                <a:lnTo>
                  <a:pt x="33987" y="4613444"/>
                </a:lnTo>
                <a:cubicBezTo>
                  <a:pt x="609126" y="5088090"/>
                  <a:pt x="1346467" y="5373217"/>
                  <a:pt x="2150404" y="5373217"/>
                </a:cubicBezTo>
                <a:cubicBezTo>
                  <a:pt x="3987974" y="5373217"/>
                  <a:pt x="5477619" y="3883573"/>
                  <a:pt x="5477619" y="2046003"/>
                </a:cubicBezTo>
                <a:cubicBezTo>
                  <a:pt x="5477619" y="1356914"/>
                  <a:pt x="5268137" y="716753"/>
                  <a:pt x="4909383" y="185726"/>
                </a:cubicBezTo>
                <a:close/>
              </a:path>
            </a:pathLst>
          </a:custGeom>
          <a:solidFill>
            <a:schemeClr val="bg1"/>
          </a:solidFill>
        </p:spPr>
        <p:txBody>
          <a:bodyPr wrap="square" bIns="576000" anchor="ctr">
            <a:noAutofit/>
          </a:bodyPr>
          <a:lstStyle>
            <a:lvl1pPr marL="0" indent="0" algn="ctr">
              <a:spcAft>
                <a:spcPts val="0"/>
              </a:spcAft>
              <a:buFont typeface="+mn-lt" panose="020B0604020202020204" pitchFamily="34" charset="0"/>
              <a:buNone/>
              <a:defRPr sz="1000">
                <a:solidFill>
                  <a:schemeClr val="bg2"/>
                </a:solidFill>
                <a:latin typeface="+mn-lt"/>
              </a:defRPr>
            </a:lvl1pPr>
            <a:lvl2pPr marL="0" indent="0" algn="ctr">
              <a:spcAft>
                <a:spcPts val="0"/>
              </a:spcAft>
              <a:buFont typeface="+mn-lt" panose="020B0604020202020204" pitchFamily="34" charset="0"/>
              <a:buNone/>
              <a:defRPr sz="1000">
                <a:solidFill>
                  <a:schemeClr val="bg2"/>
                </a:solidFill>
                <a:latin typeface="+mn-lt"/>
              </a:defRPr>
            </a:lvl2pPr>
            <a:lvl3pPr marL="0" indent="0" algn="ctr">
              <a:spcAft>
                <a:spcPts val="0"/>
              </a:spcAft>
              <a:buNone/>
              <a:defRPr sz="1000">
                <a:solidFill>
                  <a:schemeClr val="bg2"/>
                </a:solidFill>
                <a:latin typeface="+mn-lt"/>
              </a:defRPr>
            </a:lvl3pPr>
            <a:lvl4pPr marL="0" indent="0" algn="ctr">
              <a:spcAft>
                <a:spcPts val="0"/>
              </a:spcAft>
              <a:buNone/>
              <a:defRPr sz="1000">
                <a:solidFill>
                  <a:schemeClr val="bg2"/>
                </a:solidFill>
                <a:latin typeface="+mn-lt"/>
              </a:defRPr>
            </a:lvl4pPr>
            <a:lvl5pPr marL="0" indent="0" algn="ctr">
              <a:spcAft>
                <a:spcPts val="0"/>
              </a:spcAft>
              <a:buNone/>
              <a:defRPr sz="1000">
                <a:solidFill>
                  <a:schemeClr val="bg2"/>
                </a:solidFill>
                <a:latin typeface="+mn-lt"/>
              </a:defRPr>
            </a:lvl5pPr>
            <a:lvl6pPr marL="0" indent="0" algn="ctr">
              <a:spcAft>
                <a:spcPts val="0"/>
              </a:spcAft>
              <a:buNone/>
              <a:defRPr sz="1000">
                <a:solidFill>
                  <a:schemeClr val="bg2"/>
                </a:solidFill>
                <a:latin typeface="+mn-lt"/>
              </a:defRPr>
            </a:lvl6pPr>
            <a:lvl7pPr marL="0" indent="0" algn="ctr">
              <a:spcAft>
                <a:spcPts val="0"/>
              </a:spcAft>
              <a:buNone/>
              <a:defRPr sz="1000">
                <a:solidFill>
                  <a:schemeClr val="bg2"/>
                </a:solidFill>
                <a:latin typeface="+mn-lt"/>
              </a:defRPr>
            </a:lvl7pPr>
            <a:lvl8pPr marL="0" indent="0" algn="ctr">
              <a:spcAft>
                <a:spcPts val="0"/>
              </a:spcAft>
              <a:buNone/>
              <a:defRPr sz="1000">
                <a:solidFill>
                  <a:schemeClr val="bg2"/>
                </a:solidFill>
                <a:latin typeface="+mn-lt"/>
              </a:defRPr>
            </a:lvl8pPr>
            <a:lvl9pPr marL="0" indent="0" algn="ctr">
              <a:spcAft>
                <a:spcPts val="0"/>
              </a:spcAft>
              <a:buNone/>
              <a:defRPr sz="1000">
                <a:solidFill>
                  <a:schemeClr val="bg2"/>
                </a:solidFill>
                <a:latin typeface="+mn-lt"/>
              </a:defRPr>
            </a:lvl9pPr>
          </a:lstStyle>
          <a:p>
            <a:pPr lvl="0"/>
            <a:r>
              <a:rPr lang="en-US" dirty="0"/>
              <a:t>Add picture</a:t>
            </a:r>
          </a:p>
        </p:txBody>
      </p:sp>
      <p:sp>
        <p:nvSpPr>
          <p:cNvPr id="22" name="Titel 1">
            <a:extLst>
              <a:ext uri="{FF2B5EF4-FFF2-40B4-BE49-F238E27FC236}">
                <a16:creationId xmlns:a16="http://schemas.microsoft.com/office/drawing/2014/main" id="{04B637A3-33C5-4A94-B8A3-0C6F5F53D637}"/>
              </a:ext>
            </a:extLst>
          </p:cNvPr>
          <p:cNvSpPr>
            <a:spLocks noGrp="1"/>
          </p:cNvSpPr>
          <p:nvPr>
            <p:ph type="title" hasCustomPrompt="1"/>
          </p:nvPr>
        </p:nvSpPr>
        <p:spPr bwMode="black">
          <a:xfrm>
            <a:off x="623392" y="980313"/>
            <a:ext cx="4212000" cy="504000"/>
          </a:xfrm>
        </p:spPr>
        <p:txBody>
          <a:bodyPr anchor="b"/>
          <a:lstStyle>
            <a:lvl1pPr>
              <a:defRPr sz="4000">
                <a:solidFill>
                  <a:schemeClr val="bg1"/>
                </a:solidFill>
              </a:defRPr>
            </a:lvl1pPr>
          </a:lstStyle>
          <a:p>
            <a:pPr lvl="0"/>
            <a:r>
              <a:rPr lang="en-US" dirty="0"/>
              <a:t>00</a:t>
            </a:r>
          </a:p>
        </p:txBody>
      </p:sp>
      <p:sp>
        <p:nvSpPr>
          <p:cNvPr id="23" name="Untertitel 2">
            <a:extLst>
              <a:ext uri="{FF2B5EF4-FFF2-40B4-BE49-F238E27FC236}">
                <a16:creationId xmlns:a16="http://schemas.microsoft.com/office/drawing/2014/main" id="{E119360A-7028-4033-BE23-C2EE0FCAA94D}"/>
              </a:ext>
            </a:extLst>
          </p:cNvPr>
          <p:cNvSpPr>
            <a:spLocks noGrp="1"/>
          </p:cNvSpPr>
          <p:nvPr>
            <p:ph type="subTitle" idx="1" hasCustomPrompt="1"/>
          </p:nvPr>
        </p:nvSpPr>
        <p:spPr bwMode="black">
          <a:xfrm>
            <a:off x="623392" y="1540800"/>
            <a:ext cx="4212000" cy="2052000"/>
          </a:xfrm>
        </p:spPr>
        <p:txBody>
          <a:bodyPr lIns="0" bIns="0" anchor="t">
            <a:noAutofit/>
          </a:bodyPr>
          <a:lstStyle>
            <a:lvl1pPr marL="0" indent="0" algn="l">
              <a:lnSpc>
                <a:spcPct val="90000"/>
              </a:lnSpc>
              <a:spcAft>
                <a:spcPts val="0"/>
              </a:spcAft>
              <a:buNone/>
              <a:defRPr sz="4000">
                <a:solidFill>
                  <a:schemeClr val="bg1"/>
                </a:solidFill>
                <a:latin typeface="+mn-lt"/>
              </a:defRPr>
            </a:lvl1pPr>
            <a:lvl2pPr marL="0" indent="0" algn="l">
              <a:lnSpc>
                <a:spcPct val="90000"/>
              </a:lnSpc>
              <a:spcAft>
                <a:spcPts val="0"/>
              </a:spcAft>
              <a:buNone/>
              <a:defRPr sz="4000">
                <a:solidFill>
                  <a:schemeClr val="bg1"/>
                </a:solidFill>
              </a:defRPr>
            </a:lvl2pPr>
            <a:lvl3pPr marL="0" indent="0" algn="l">
              <a:lnSpc>
                <a:spcPct val="90000"/>
              </a:lnSpc>
              <a:spcAft>
                <a:spcPts val="0"/>
              </a:spcAft>
              <a:buNone/>
              <a:defRPr sz="4000">
                <a:solidFill>
                  <a:schemeClr val="bg1"/>
                </a:solidFill>
              </a:defRPr>
            </a:lvl3pPr>
            <a:lvl4pPr marL="0" indent="0" algn="l">
              <a:lnSpc>
                <a:spcPct val="90000"/>
              </a:lnSpc>
              <a:spcAft>
                <a:spcPts val="0"/>
              </a:spcAft>
              <a:buNone/>
              <a:defRPr sz="4000">
                <a:solidFill>
                  <a:schemeClr val="bg1"/>
                </a:solidFill>
              </a:defRPr>
            </a:lvl4pPr>
            <a:lvl5pPr marL="0" indent="0" algn="l">
              <a:lnSpc>
                <a:spcPct val="90000"/>
              </a:lnSpc>
              <a:spcAft>
                <a:spcPts val="0"/>
              </a:spcAft>
              <a:buNone/>
              <a:defRPr sz="4000">
                <a:solidFill>
                  <a:schemeClr val="bg1"/>
                </a:solidFill>
              </a:defRPr>
            </a:lvl5pPr>
            <a:lvl6pPr marL="0" indent="0" algn="l">
              <a:lnSpc>
                <a:spcPct val="90000"/>
              </a:lnSpc>
              <a:spcAft>
                <a:spcPts val="0"/>
              </a:spcAft>
              <a:buNone/>
              <a:defRPr sz="4000">
                <a:solidFill>
                  <a:schemeClr val="bg1"/>
                </a:solidFill>
              </a:defRPr>
            </a:lvl6pPr>
            <a:lvl7pPr marL="0" indent="0" algn="l">
              <a:lnSpc>
                <a:spcPct val="90000"/>
              </a:lnSpc>
              <a:spcAft>
                <a:spcPts val="0"/>
              </a:spcAft>
              <a:buNone/>
              <a:defRPr sz="4000">
                <a:solidFill>
                  <a:schemeClr val="bg1"/>
                </a:solidFill>
              </a:defRPr>
            </a:lvl7pPr>
            <a:lvl8pPr marL="0" indent="0" algn="l">
              <a:lnSpc>
                <a:spcPct val="90000"/>
              </a:lnSpc>
              <a:spcAft>
                <a:spcPts val="0"/>
              </a:spcAft>
              <a:buNone/>
              <a:defRPr sz="4000">
                <a:solidFill>
                  <a:schemeClr val="bg1"/>
                </a:solidFill>
              </a:defRPr>
            </a:lvl8pPr>
            <a:lvl9pPr marL="0" indent="0" algn="l">
              <a:lnSpc>
                <a:spcPct val="90000"/>
              </a:lnSpc>
              <a:spcAft>
                <a:spcPts val="0"/>
              </a:spcAft>
              <a:buNone/>
              <a:defRPr sz="4000">
                <a:solidFill>
                  <a:schemeClr val="bg1"/>
                </a:solidFill>
              </a:defRPr>
            </a:lvl9pPr>
          </a:lstStyle>
          <a:p>
            <a:pPr lvl="4"/>
            <a:r>
              <a:rPr lang="en-US" dirty="0"/>
              <a:t>Divider slide to separate chapters</a:t>
            </a:r>
          </a:p>
        </p:txBody>
      </p:sp>
    </p:spTree>
    <p:extLst>
      <p:ext uri="{BB962C8B-B14F-4D97-AF65-F5344CB8AC3E}">
        <p14:creationId xmlns:p14="http://schemas.microsoft.com/office/powerpoint/2010/main" val="324187157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5" name="Bildplatzhalter 4">
            <a:extLst>
              <a:ext uri="{FF2B5EF4-FFF2-40B4-BE49-F238E27FC236}">
                <a16:creationId xmlns:a16="http://schemas.microsoft.com/office/drawing/2014/main" id="{96DE41FF-A31E-450A-9DDA-F42B5F5010AF}"/>
              </a:ext>
            </a:extLst>
          </p:cNvPr>
          <p:cNvSpPr>
            <a:spLocks noGrp="1"/>
          </p:cNvSpPr>
          <p:nvPr>
            <p:ph type="pic" sz="quarter" idx="12" hasCustomPrompt="1"/>
          </p:nvPr>
        </p:nvSpPr>
        <p:spPr bwMode="ltGray">
          <a:xfrm>
            <a:off x="0" y="0"/>
            <a:ext cx="4783776" cy="6858000"/>
          </a:xfrm>
          <a:custGeom>
            <a:avLst/>
            <a:gdLst>
              <a:gd name="connsiteX0" fmla="*/ 0 w 4783776"/>
              <a:gd name="connsiteY0" fmla="*/ 0 h 6858000"/>
              <a:gd name="connsiteX1" fmla="*/ 4783776 w 4783776"/>
              <a:gd name="connsiteY1" fmla="*/ 0 h 6858000"/>
              <a:gd name="connsiteX2" fmla="*/ 4638208 w 4783776"/>
              <a:gd name="connsiteY2" fmla="*/ 283801 h 6858000"/>
              <a:gd name="connsiteX3" fmla="*/ 3920606 w 4783776"/>
              <a:gd name="connsiteY3" fmla="*/ 3434065 h 6858000"/>
              <a:gd name="connsiteX4" fmla="*/ 4638208 w 4783776"/>
              <a:gd name="connsiteY4" fmla="*/ 6584329 h 6858000"/>
              <a:gd name="connsiteX5" fmla="*/ 4778580 w 4783776"/>
              <a:gd name="connsiteY5" fmla="*/ 6858000 h 6858000"/>
              <a:gd name="connsiteX6" fmla="*/ 0 w 4783776"/>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83776" h="6858000">
                <a:moveTo>
                  <a:pt x="0" y="0"/>
                </a:moveTo>
                <a:lnTo>
                  <a:pt x="4783776" y="0"/>
                </a:lnTo>
                <a:lnTo>
                  <a:pt x="4638208" y="283801"/>
                </a:lnTo>
                <a:cubicBezTo>
                  <a:pt x="4178324" y="1236804"/>
                  <a:pt x="3920606" y="2305382"/>
                  <a:pt x="3920606" y="3434065"/>
                </a:cubicBezTo>
                <a:cubicBezTo>
                  <a:pt x="3920606" y="4562748"/>
                  <a:pt x="4178324" y="5631327"/>
                  <a:pt x="4638208" y="6584329"/>
                </a:cubicBezTo>
                <a:lnTo>
                  <a:pt x="4778580" y="6858000"/>
                </a:lnTo>
                <a:lnTo>
                  <a:pt x="0" y="6858000"/>
                </a:lnTo>
                <a:close/>
              </a:path>
            </a:pathLst>
          </a:custGeom>
          <a:solidFill>
            <a:schemeClr val="bg1"/>
          </a:solidFill>
        </p:spPr>
        <p:txBody>
          <a:bodyPr wrap="square" bIns="576000" anchor="ctr">
            <a:noAutofit/>
          </a:bodyPr>
          <a:lstStyle>
            <a:lvl1pPr marL="0" indent="0" algn="ctr">
              <a:spcAft>
                <a:spcPts val="0"/>
              </a:spcAft>
              <a:buFont typeface="+mn-lt" panose="020B0604020202020204" pitchFamily="34" charset="0"/>
              <a:buNone/>
              <a:defRPr sz="1000">
                <a:solidFill>
                  <a:schemeClr val="bg2"/>
                </a:solidFill>
                <a:latin typeface="+mn-lt"/>
              </a:defRPr>
            </a:lvl1pPr>
            <a:lvl2pPr marL="0" indent="0" algn="ctr">
              <a:spcAft>
                <a:spcPts val="0"/>
              </a:spcAft>
              <a:buFont typeface="+mn-lt" panose="020B0604020202020204" pitchFamily="34" charset="0"/>
              <a:buNone/>
              <a:defRPr sz="1000">
                <a:solidFill>
                  <a:schemeClr val="bg2"/>
                </a:solidFill>
                <a:latin typeface="+mn-lt"/>
              </a:defRPr>
            </a:lvl2pPr>
            <a:lvl3pPr marL="0" indent="0" algn="ctr">
              <a:spcAft>
                <a:spcPts val="0"/>
              </a:spcAft>
              <a:buNone/>
              <a:defRPr sz="1000">
                <a:solidFill>
                  <a:schemeClr val="bg2"/>
                </a:solidFill>
                <a:latin typeface="+mn-lt"/>
              </a:defRPr>
            </a:lvl3pPr>
            <a:lvl4pPr marL="0" indent="0" algn="ctr">
              <a:spcAft>
                <a:spcPts val="0"/>
              </a:spcAft>
              <a:buNone/>
              <a:defRPr sz="1000">
                <a:solidFill>
                  <a:schemeClr val="bg2"/>
                </a:solidFill>
                <a:latin typeface="+mn-lt"/>
              </a:defRPr>
            </a:lvl4pPr>
            <a:lvl5pPr marL="0" indent="0" algn="ctr">
              <a:spcAft>
                <a:spcPts val="0"/>
              </a:spcAft>
              <a:buNone/>
              <a:defRPr sz="1000">
                <a:solidFill>
                  <a:schemeClr val="bg2"/>
                </a:solidFill>
                <a:latin typeface="+mn-lt"/>
              </a:defRPr>
            </a:lvl5pPr>
            <a:lvl6pPr marL="0" indent="0" algn="ctr">
              <a:spcAft>
                <a:spcPts val="0"/>
              </a:spcAft>
              <a:buNone/>
              <a:defRPr sz="1000">
                <a:solidFill>
                  <a:schemeClr val="bg2"/>
                </a:solidFill>
                <a:latin typeface="+mn-lt"/>
              </a:defRPr>
            </a:lvl6pPr>
            <a:lvl7pPr marL="0" indent="0" algn="ctr">
              <a:spcAft>
                <a:spcPts val="0"/>
              </a:spcAft>
              <a:buNone/>
              <a:defRPr sz="1000">
                <a:solidFill>
                  <a:schemeClr val="bg2"/>
                </a:solidFill>
                <a:latin typeface="+mn-lt"/>
              </a:defRPr>
            </a:lvl7pPr>
            <a:lvl8pPr marL="0" indent="0" algn="ctr">
              <a:spcAft>
                <a:spcPts val="0"/>
              </a:spcAft>
              <a:buNone/>
              <a:defRPr sz="1000">
                <a:solidFill>
                  <a:schemeClr val="bg2"/>
                </a:solidFill>
                <a:latin typeface="+mn-lt"/>
              </a:defRPr>
            </a:lvl8pPr>
            <a:lvl9pPr marL="0" indent="0" algn="ctr">
              <a:spcAft>
                <a:spcPts val="0"/>
              </a:spcAft>
              <a:buNone/>
              <a:defRPr sz="1000">
                <a:solidFill>
                  <a:schemeClr val="bg2"/>
                </a:solidFill>
                <a:latin typeface="+mn-lt"/>
              </a:defRPr>
            </a:lvl9pPr>
          </a:lstStyle>
          <a:p>
            <a:pPr lvl="0"/>
            <a:r>
              <a:rPr lang="en-US" dirty="0"/>
              <a:t>Add picture</a:t>
            </a:r>
          </a:p>
        </p:txBody>
      </p:sp>
      <p:sp>
        <p:nvSpPr>
          <p:cNvPr id="2" name="Titel 1">
            <a:extLst>
              <a:ext uri="{FF2B5EF4-FFF2-40B4-BE49-F238E27FC236}">
                <a16:creationId xmlns:a16="http://schemas.microsoft.com/office/drawing/2014/main" id="{78830D87-D07A-43A8-A980-AB5EBED7AB32}"/>
              </a:ext>
            </a:extLst>
          </p:cNvPr>
          <p:cNvSpPr>
            <a:spLocks noGrp="1"/>
          </p:cNvSpPr>
          <p:nvPr>
            <p:ph type="title" hasCustomPrompt="1"/>
          </p:nvPr>
        </p:nvSpPr>
        <p:spPr bwMode="black">
          <a:xfrm>
            <a:off x="624000" y="405000"/>
            <a:ext cx="3240000" cy="720000"/>
          </a:xfrm>
        </p:spPr>
        <p:txBody>
          <a:bodyPr/>
          <a:lstStyle>
            <a:lvl1pPr>
              <a:defRPr>
                <a:solidFill>
                  <a:schemeClr val="tx2"/>
                </a:solidFill>
              </a:defRPr>
            </a:lvl1pPr>
          </a:lstStyle>
          <a:p>
            <a:r>
              <a:rPr lang="en-US" dirty="0"/>
              <a:t>Agenda</a:t>
            </a:r>
          </a:p>
        </p:txBody>
      </p:sp>
    </p:spTree>
    <p:extLst>
      <p:ext uri="{BB962C8B-B14F-4D97-AF65-F5344CB8AC3E}">
        <p14:creationId xmlns:p14="http://schemas.microsoft.com/office/powerpoint/2010/main" val="30367770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hort 01">
    <p:spTree>
      <p:nvGrpSpPr>
        <p:cNvPr id="1" name=""/>
        <p:cNvGrpSpPr/>
        <p:nvPr/>
      </p:nvGrpSpPr>
      <p:grpSpPr>
        <a:xfrm>
          <a:off x="0" y="0"/>
          <a:ext cx="0" cy="0"/>
          <a:chOff x="0" y="0"/>
          <a:chExt cx="0" cy="0"/>
        </a:xfrm>
      </p:grpSpPr>
      <p:sp>
        <p:nvSpPr>
          <p:cNvPr id="17" name="Bildplatzhalter 16">
            <a:extLst>
              <a:ext uri="{FF2B5EF4-FFF2-40B4-BE49-F238E27FC236}">
                <a16:creationId xmlns:a16="http://schemas.microsoft.com/office/drawing/2014/main" id="{7981B2F9-E477-4910-B6C8-B4166311C899}"/>
              </a:ext>
            </a:extLst>
          </p:cNvPr>
          <p:cNvSpPr>
            <a:spLocks noGrp="1"/>
          </p:cNvSpPr>
          <p:nvPr>
            <p:ph type="pic" sz="quarter" idx="12" hasCustomPrompt="1"/>
          </p:nvPr>
        </p:nvSpPr>
        <p:spPr bwMode="ltGray">
          <a:xfrm>
            <a:off x="0" y="0"/>
            <a:ext cx="12192000" cy="6858000"/>
          </a:xfrm>
          <a:custGeom>
            <a:avLst/>
            <a:gdLst>
              <a:gd name="connsiteX0" fmla="*/ 0 w 12192000"/>
              <a:gd name="connsiteY0" fmla="*/ 2067877 h 6858000"/>
              <a:gd name="connsiteX1" fmla="*/ 952 w 12192000"/>
              <a:gd name="connsiteY1" fmla="*/ 6858000 h 6858000"/>
              <a:gd name="connsiteX2" fmla="*/ 0 w 12192000"/>
              <a:gd name="connsiteY2" fmla="*/ 6858000 h 6858000"/>
              <a:gd name="connsiteX3" fmla="*/ 0 w 12192000"/>
              <a:gd name="connsiteY3" fmla="*/ 0 h 6858000"/>
              <a:gd name="connsiteX4" fmla="*/ 12192000 w 12192000"/>
              <a:gd name="connsiteY4" fmla="*/ 0 h 6858000"/>
              <a:gd name="connsiteX5" fmla="*/ 12192000 w 12192000"/>
              <a:gd name="connsiteY5" fmla="*/ 6858000 h 6858000"/>
              <a:gd name="connsiteX6" fmla="*/ 952 w 12192000"/>
              <a:gd name="connsiteY6" fmla="*/ 6858000 h 6858000"/>
              <a:gd name="connsiteX7" fmla="*/ 5554980 w 12192000"/>
              <a:gd name="connsiteY7" fmla="*/ 6857999 h 6858000"/>
              <a:gd name="connsiteX8" fmla="*/ 6454140 w 12192000"/>
              <a:gd name="connsiteY8" fmla="*/ 2067877 h 6858000"/>
              <a:gd name="connsiteX9" fmla="*/ 0 w 12192000"/>
              <a:gd name="connsiteY9" fmla="*/ 20678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858000">
                <a:moveTo>
                  <a:pt x="0" y="2067877"/>
                </a:moveTo>
                <a:cubicBezTo>
                  <a:pt x="317" y="3664585"/>
                  <a:pt x="635" y="5261292"/>
                  <a:pt x="952" y="6858000"/>
                </a:cubicBezTo>
                <a:lnTo>
                  <a:pt x="0" y="6858000"/>
                </a:lnTo>
                <a:close/>
                <a:moveTo>
                  <a:pt x="0" y="0"/>
                </a:moveTo>
                <a:lnTo>
                  <a:pt x="12192000" y="0"/>
                </a:lnTo>
                <a:lnTo>
                  <a:pt x="12192000" y="6858000"/>
                </a:lnTo>
                <a:lnTo>
                  <a:pt x="952" y="6858000"/>
                </a:lnTo>
                <a:lnTo>
                  <a:pt x="5554980" y="6857999"/>
                </a:lnTo>
                <a:lnTo>
                  <a:pt x="6454140" y="2067877"/>
                </a:lnTo>
                <a:lnTo>
                  <a:pt x="0" y="2067877"/>
                </a:lnTo>
                <a:close/>
              </a:path>
            </a:pathLst>
          </a:custGeom>
          <a:solidFill>
            <a:schemeClr val="bg1"/>
          </a:solidFill>
        </p:spPr>
        <p:txBody>
          <a:bodyPr wrap="square" lIns="0" tIns="0" rIns="0" bIns="576000" anchor="ctr">
            <a:noAutofit/>
          </a:bodyPr>
          <a:lstStyle>
            <a:lvl1pPr marL="0" indent="0" algn="ctr">
              <a:spcAft>
                <a:spcPts val="0"/>
              </a:spcAft>
              <a:buFont typeface="+mn-lt" panose="020B0604020202020204" pitchFamily="34" charset="0"/>
              <a:buNone/>
              <a:defRPr sz="1000">
                <a:solidFill>
                  <a:schemeClr val="bg2"/>
                </a:solidFill>
                <a:latin typeface="+mn-lt"/>
              </a:defRPr>
            </a:lvl1pPr>
            <a:lvl2pPr marL="0" indent="0" algn="ctr">
              <a:spcAft>
                <a:spcPts val="0"/>
              </a:spcAft>
              <a:buFont typeface="+mn-lt" panose="020B0604020202020204" pitchFamily="34" charset="0"/>
              <a:buNone/>
              <a:defRPr sz="1000">
                <a:solidFill>
                  <a:schemeClr val="bg2"/>
                </a:solidFill>
                <a:latin typeface="+mn-lt"/>
              </a:defRPr>
            </a:lvl2pPr>
            <a:lvl3pPr marL="0" indent="0" algn="ctr">
              <a:spcAft>
                <a:spcPts val="0"/>
              </a:spcAft>
              <a:buNone/>
              <a:defRPr sz="1000">
                <a:solidFill>
                  <a:schemeClr val="bg2"/>
                </a:solidFill>
                <a:latin typeface="+mn-lt"/>
              </a:defRPr>
            </a:lvl3pPr>
            <a:lvl4pPr marL="0" indent="0" algn="ctr">
              <a:spcAft>
                <a:spcPts val="0"/>
              </a:spcAft>
              <a:buNone/>
              <a:defRPr sz="1000">
                <a:solidFill>
                  <a:schemeClr val="bg2"/>
                </a:solidFill>
                <a:latin typeface="+mn-lt"/>
              </a:defRPr>
            </a:lvl4pPr>
            <a:lvl5pPr marL="0" indent="0" algn="ctr">
              <a:spcAft>
                <a:spcPts val="0"/>
              </a:spcAft>
              <a:buNone/>
              <a:defRPr sz="1000">
                <a:solidFill>
                  <a:schemeClr val="bg2"/>
                </a:solidFill>
                <a:latin typeface="+mn-lt"/>
              </a:defRPr>
            </a:lvl5pPr>
            <a:lvl6pPr marL="0" indent="0" algn="ctr">
              <a:spcAft>
                <a:spcPts val="0"/>
              </a:spcAft>
              <a:buNone/>
              <a:defRPr sz="1000">
                <a:solidFill>
                  <a:schemeClr val="bg2"/>
                </a:solidFill>
                <a:latin typeface="+mn-lt"/>
              </a:defRPr>
            </a:lvl6pPr>
            <a:lvl7pPr marL="0" indent="0" algn="ctr">
              <a:spcAft>
                <a:spcPts val="0"/>
              </a:spcAft>
              <a:buNone/>
              <a:defRPr sz="1000">
                <a:solidFill>
                  <a:schemeClr val="bg2"/>
                </a:solidFill>
                <a:latin typeface="+mn-lt"/>
              </a:defRPr>
            </a:lvl7pPr>
            <a:lvl8pPr marL="0" indent="0" algn="ctr">
              <a:spcAft>
                <a:spcPts val="0"/>
              </a:spcAft>
              <a:buNone/>
              <a:defRPr sz="1000">
                <a:solidFill>
                  <a:schemeClr val="bg2"/>
                </a:solidFill>
                <a:latin typeface="+mn-lt"/>
              </a:defRPr>
            </a:lvl8pPr>
            <a:lvl9pPr marL="0" indent="0" algn="ctr">
              <a:spcAft>
                <a:spcPts val="0"/>
              </a:spcAft>
              <a:buNone/>
              <a:defRPr sz="1000">
                <a:solidFill>
                  <a:schemeClr val="bg2"/>
                </a:solidFill>
                <a:latin typeface="+mn-lt"/>
              </a:defRPr>
            </a:lvl9pPr>
          </a:lstStyle>
          <a:p>
            <a:pPr lvl="0"/>
            <a:r>
              <a:rPr lang="en-US" dirty="0"/>
              <a:t>Add picture</a:t>
            </a:r>
          </a:p>
        </p:txBody>
      </p:sp>
      <p:sp>
        <p:nvSpPr>
          <p:cNvPr id="19" name="Untertitel 2">
            <a:extLst>
              <a:ext uri="{FF2B5EF4-FFF2-40B4-BE49-F238E27FC236}">
                <a16:creationId xmlns:a16="http://schemas.microsoft.com/office/drawing/2014/main" id="{B4DB53C6-4A5C-48C2-AF98-0DC609E20DF5}"/>
              </a:ext>
            </a:extLst>
          </p:cNvPr>
          <p:cNvSpPr>
            <a:spLocks noGrp="1"/>
          </p:cNvSpPr>
          <p:nvPr>
            <p:ph type="subTitle" idx="1" hasCustomPrompt="1"/>
          </p:nvPr>
        </p:nvSpPr>
        <p:spPr bwMode="black">
          <a:xfrm>
            <a:off x="623392" y="4676400"/>
            <a:ext cx="4896000" cy="504000"/>
          </a:xfrm>
        </p:spPr>
        <p:txBody>
          <a:bodyPr lIns="0" bIns="0" anchor="t">
            <a:noAutofit/>
          </a:bodyPr>
          <a:lstStyle>
            <a:lvl1pPr marL="0" indent="0" algn="l">
              <a:lnSpc>
                <a:spcPct val="90000"/>
              </a:lnSpc>
              <a:spcAft>
                <a:spcPts val="0"/>
              </a:spcAft>
              <a:buNone/>
              <a:defRPr sz="1800">
                <a:solidFill>
                  <a:schemeClr val="bg1"/>
                </a:solidFill>
                <a:latin typeface="+mn-lt"/>
              </a:defRPr>
            </a:lvl1pPr>
            <a:lvl2pPr marL="0" indent="0" algn="l">
              <a:lnSpc>
                <a:spcPct val="90000"/>
              </a:lnSpc>
              <a:spcAft>
                <a:spcPts val="0"/>
              </a:spcAft>
              <a:buNone/>
              <a:defRPr sz="1800">
                <a:solidFill>
                  <a:schemeClr val="bg1"/>
                </a:solidFill>
              </a:defRPr>
            </a:lvl2pPr>
            <a:lvl3pPr marL="0" indent="0" algn="l">
              <a:lnSpc>
                <a:spcPct val="90000"/>
              </a:lnSpc>
              <a:spcAft>
                <a:spcPts val="0"/>
              </a:spcAft>
              <a:buNone/>
              <a:defRPr sz="1800">
                <a:solidFill>
                  <a:schemeClr val="bg1"/>
                </a:solidFill>
              </a:defRPr>
            </a:lvl3pPr>
            <a:lvl4pPr marL="0" indent="0" algn="l">
              <a:lnSpc>
                <a:spcPct val="90000"/>
              </a:lnSpc>
              <a:spcAft>
                <a:spcPts val="0"/>
              </a:spcAft>
              <a:buNone/>
              <a:defRPr sz="1800">
                <a:solidFill>
                  <a:schemeClr val="bg1"/>
                </a:solidFill>
              </a:defRPr>
            </a:lvl4pPr>
            <a:lvl5pPr marL="0" indent="0" algn="l">
              <a:lnSpc>
                <a:spcPct val="90000"/>
              </a:lnSpc>
              <a:spcAft>
                <a:spcPts val="0"/>
              </a:spcAft>
              <a:buNone/>
              <a:defRPr sz="1800">
                <a:solidFill>
                  <a:schemeClr val="bg1"/>
                </a:solidFill>
              </a:defRPr>
            </a:lvl5pPr>
            <a:lvl6pPr marL="0" indent="0" algn="l">
              <a:lnSpc>
                <a:spcPct val="90000"/>
              </a:lnSpc>
              <a:spcAft>
                <a:spcPts val="0"/>
              </a:spcAft>
              <a:buNone/>
              <a:defRPr sz="1800">
                <a:solidFill>
                  <a:schemeClr val="bg1"/>
                </a:solidFill>
              </a:defRPr>
            </a:lvl6pPr>
            <a:lvl7pPr marL="0" indent="0" algn="l">
              <a:lnSpc>
                <a:spcPct val="90000"/>
              </a:lnSpc>
              <a:spcAft>
                <a:spcPts val="0"/>
              </a:spcAft>
              <a:buNone/>
              <a:defRPr sz="1800">
                <a:solidFill>
                  <a:schemeClr val="bg1"/>
                </a:solidFill>
              </a:defRPr>
            </a:lvl7pPr>
            <a:lvl8pPr marL="0" indent="0" algn="l">
              <a:lnSpc>
                <a:spcPct val="90000"/>
              </a:lnSpc>
              <a:spcAft>
                <a:spcPts val="0"/>
              </a:spcAft>
              <a:buNone/>
              <a:defRPr sz="1800">
                <a:solidFill>
                  <a:schemeClr val="bg1"/>
                </a:solidFill>
              </a:defRPr>
            </a:lvl8pPr>
            <a:lvl9pPr marL="0" indent="0" algn="l">
              <a:lnSpc>
                <a:spcPct val="90000"/>
              </a:lnSpc>
              <a:spcAft>
                <a:spcPts val="0"/>
              </a:spcAft>
              <a:buNone/>
              <a:defRPr sz="1800">
                <a:solidFill>
                  <a:schemeClr val="bg1"/>
                </a:solidFill>
              </a:defRPr>
            </a:lvl9pPr>
          </a:lstStyle>
          <a:p>
            <a:r>
              <a:rPr lang="en-US" dirty="0"/>
              <a:t>Subtitle | Author | Place | Date</a:t>
            </a:r>
          </a:p>
        </p:txBody>
      </p:sp>
      <p:sp>
        <p:nvSpPr>
          <p:cNvPr id="2" name="Titel 1">
            <a:extLst>
              <a:ext uri="{FF2B5EF4-FFF2-40B4-BE49-F238E27FC236}">
                <a16:creationId xmlns:a16="http://schemas.microsoft.com/office/drawing/2014/main" id="{B92CC7B3-5721-4953-BA56-DB66B3538650}"/>
              </a:ext>
            </a:extLst>
          </p:cNvPr>
          <p:cNvSpPr>
            <a:spLocks noGrp="1"/>
          </p:cNvSpPr>
          <p:nvPr>
            <p:ph type="ctrTitle" hasCustomPrompt="1"/>
          </p:nvPr>
        </p:nvSpPr>
        <p:spPr bwMode="black">
          <a:xfrm>
            <a:off x="623392" y="2566800"/>
            <a:ext cx="4896000" cy="1944000"/>
          </a:xfrm>
        </p:spPr>
        <p:txBody>
          <a:bodyPr lIns="0" bIns="0" anchor="b"/>
          <a:lstStyle>
            <a:lvl1pPr algn="l">
              <a:lnSpc>
                <a:spcPct val="90000"/>
              </a:lnSpc>
              <a:defRPr sz="5400">
                <a:solidFill>
                  <a:schemeClr val="bg1"/>
                </a:solidFill>
              </a:defRPr>
            </a:lvl1pPr>
          </a:lstStyle>
          <a:p>
            <a:r>
              <a:rPr lang="en-US" noProof="0" dirty="0"/>
              <a:t>Title of presentation</a:t>
            </a:r>
            <a:endParaRPr lang="en-US" dirty="0"/>
          </a:p>
        </p:txBody>
      </p:sp>
      <p:pic>
        <p:nvPicPr>
          <p:cNvPr id="11" name="Grafik 10">
            <a:extLst>
              <a:ext uri="{FF2B5EF4-FFF2-40B4-BE49-F238E27FC236}">
                <a16:creationId xmlns:a16="http://schemas.microsoft.com/office/drawing/2014/main" id="{F4458495-9BCF-48EA-A471-D7D29613CC96}"/>
              </a:ext>
            </a:extLst>
          </p:cNvPr>
          <p:cNvPicPr>
            <a:picLocks noChangeAspect="1"/>
          </p:cNvPicPr>
          <p:nvPr userDrawn="1"/>
        </p:nvPicPr>
        <p:blipFill>
          <a:blip r:embed="rId2"/>
          <a:stretch>
            <a:fillRect/>
          </a:stretch>
        </p:blipFill>
        <p:spPr bwMode="black">
          <a:xfrm>
            <a:off x="457200" y="5566887"/>
            <a:ext cx="3118173" cy="838800"/>
          </a:xfrm>
          <a:prstGeom prst="rect">
            <a:avLst/>
          </a:prstGeom>
        </p:spPr>
      </p:pic>
    </p:spTree>
    <p:extLst>
      <p:ext uri="{BB962C8B-B14F-4D97-AF65-F5344CB8AC3E}">
        <p14:creationId xmlns:p14="http://schemas.microsoft.com/office/powerpoint/2010/main" val="314199582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One conten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B351FED-C2FB-40B3-9812-6EDF2B43DC9A}"/>
              </a:ext>
            </a:extLst>
          </p:cNvPr>
          <p:cNvSpPr>
            <a:spLocks noGrp="1"/>
          </p:cNvSpPr>
          <p:nvPr>
            <p:ph type="title" hasCustomPrompt="1"/>
          </p:nvPr>
        </p:nvSpPr>
        <p:spPr/>
        <p:txBody>
          <a:bodyPr/>
          <a:lstStyle/>
          <a:p>
            <a:r>
              <a:rPr lang="en-US" dirty="0"/>
              <a:t>Headline short </a:t>
            </a:r>
            <a:r>
              <a:rPr lang="en-US" dirty="0" err="1"/>
              <a:t>40pt</a:t>
            </a:r>
            <a:r>
              <a:rPr lang="en-US" dirty="0"/>
              <a:t> (double-spaced headline </a:t>
            </a:r>
            <a:r>
              <a:rPr lang="en-US" dirty="0" err="1"/>
              <a:t>24pt</a:t>
            </a:r>
            <a:r>
              <a:rPr lang="en-US" dirty="0"/>
              <a:t>)</a:t>
            </a:r>
          </a:p>
        </p:txBody>
      </p:sp>
      <p:sp>
        <p:nvSpPr>
          <p:cNvPr id="4" name="Fußzeilenplatzhalter 3">
            <a:extLst>
              <a:ext uri="{FF2B5EF4-FFF2-40B4-BE49-F238E27FC236}">
                <a16:creationId xmlns:a16="http://schemas.microsoft.com/office/drawing/2014/main" id="{B1169C98-9B16-4EF5-8A15-DF119AD97000}"/>
              </a:ext>
            </a:extLst>
          </p:cNvPr>
          <p:cNvSpPr>
            <a:spLocks noGrp="1"/>
          </p:cNvSpPr>
          <p:nvPr>
            <p:ph type="ftr" sz="quarter" idx="10"/>
          </p:nvPr>
        </p:nvSpPr>
        <p:spPr/>
        <p:txBody>
          <a:bodyPr/>
          <a:lstStyle/>
          <a:p>
            <a:r>
              <a:rPr lang="en-US"/>
              <a:t>public | Barizs Dániel | Operációs rendszerek| 2022. 10. 19, 26</a:t>
            </a:r>
            <a:endParaRPr lang="en-US" dirty="0"/>
          </a:p>
        </p:txBody>
      </p:sp>
      <p:sp>
        <p:nvSpPr>
          <p:cNvPr id="5" name="Foliennummernplatzhalter 4">
            <a:extLst>
              <a:ext uri="{FF2B5EF4-FFF2-40B4-BE49-F238E27FC236}">
                <a16:creationId xmlns:a16="http://schemas.microsoft.com/office/drawing/2014/main" id="{472C464D-9076-4D64-A912-896AEDF0E5BE}"/>
              </a:ext>
            </a:extLst>
          </p:cNvPr>
          <p:cNvSpPr>
            <a:spLocks noGrp="1"/>
          </p:cNvSpPr>
          <p:nvPr>
            <p:ph type="sldNum" sz="quarter" idx="11"/>
          </p:nvPr>
        </p:nvSpPr>
        <p:spPr/>
        <p:txBody>
          <a:bodyPr/>
          <a:lstStyle/>
          <a:p>
            <a:fld id="{A1A5E10D-79A5-49BA-9648-53481340C65F}" type="slidenum">
              <a:rPr lang="en-US" smtClean="0"/>
              <a:pPr/>
              <a:t>‹#›</a:t>
            </a:fld>
            <a:endParaRPr lang="en-US" dirty="0"/>
          </a:p>
        </p:txBody>
      </p:sp>
      <p:sp>
        <p:nvSpPr>
          <p:cNvPr id="7" name="Inhaltsplatzhalter 6">
            <a:extLst>
              <a:ext uri="{FF2B5EF4-FFF2-40B4-BE49-F238E27FC236}">
                <a16:creationId xmlns:a16="http://schemas.microsoft.com/office/drawing/2014/main" id="{C186323F-21B0-414B-B738-0CBC5536F22B}"/>
              </a:ext>
            </a:extLst>
          </p:cNvPr>
          <p:cNvSpPr>
            <a:spLocks noGrp="1"/>
          </p:cNvSpPr>
          <p:nvPr>
            <p:ph sz="quarter" idx="12" hasCustomPrompt="1"/>
          </p:nvPr>
        </p:nvSpPr>
        <p:spPr>
          <a:xfrm>
            <a:off x="624608" y="1485024"/>
            <a:ext cx="10944000" cy="4752288"/>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0255911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Only title">
    <p:spTree>
      <p:nvGrpSpPr>
        <p:cNvPr id="1" name=""/>
        <p:cNvGrpSpPr/>
        <p:nvPr/>
      </p:nvGrpSpPr>
      <p:grpSpPr>
        <a:xfrm>
          <a:off x="0" y="0"/>
          <a:ext cx="0" cy="0"/>
          <a:chOff x="0" y="0"/>
          <a:chExt cx="0" cy="0"/>
        </a:xfrm>
      </p:grpSpPr>
      <p:sp>
        <p:nvSpPr>
          <p:cNvPr id="3" name="Fußzeilenplatzhalter 2">
            <a:extLst>
              <a:ext uri="{FF2B5EF4-FFF2-40B4-BE49-F238E27FC236}">
                <a16:creationId xmlns:a16="http://schemas.microsoft.com/office/drawing/2014/main" id="{57247357-DB70-4BEB-B0F5-3D9B8B5D6D7A}"/>
              </a:ext>
            </a:extLst>
          </p:cNvPr>
          <p:cNvSpPr>
            <a:spLocks noGrp="1"/>
          </p:cNvSpPr>
          <p:nvPr>
            <p:ph type="ftr" sz="quarter" idx="10"/>
          </p:nvPr>
        </p:nvSpPr>
        <p:spPr/>
        <p:txBody>
          <a:bodyPr/>
          <a:lstStyle/>
          <a:p>
            <a:r>
              <a:rPr lang="en-US"/>
              <a:t>public | Barizs Dániel | Operációs rendszerek| 2022. 10. 19, 26</a:t>
            </a:r>
            <a:endParaRPr lang="en-US" dirty="0"/>
          </a:p>
        </p:txBody>
      </p:sp>
      <p:sp>
        <p:nvSpPr>
          <p:cNvPr id="4" name="Foliennummernplatzhalter 3">
            <a:extLst>
              <a:ext uri="{FF2B5EF4-FFF2-40B4-BE49-F238E27FC236}">
                <a16:creationId xmlns:a16="http://schemas.microsoft.com/office/drawing/2014/main" id="{E221700B-8639-459A-9DB3-8908E7079836}"/>
              </a:ext>
            </a:extLst>
          </p:cNvPr>
          <p:cNvSpPr>
            <a:spLocks noGrp="1"/>
          </p:cNvSpPr>
          <p:nvPr>
            <p:ph type="sldNum" sz="quarter" idx="11"/>
          </p:nvPr>
        </p:nvSpPr>
        <p:spPr/>
        <p:txBody>
          <a:bodyPr/>
          <a:lstStyle/>
          <a:p>
            <a:fld id="{A1A5E10D-79A5-49BA-9648-53481340C65F}" type="slidenum">
              <a:rPr lang="en-US" smtClean="0"/>
              <a:pPr/>
              <a:t>‹#›</a:t>
            </a:fld>
            <a:endParaRPr lang="en-US" dirty="0"/>
          </a:p>
        </p:txBody>
      </p:sp>
      <p:sp>
        <p:nvSpPr>
          <p:cNvPr id="5" name="Titel 4">
            <a:extLst>
              <a:ext uri="{FF2B5EF4-FFF2-40B4-BE49-F238E27FC236}">
                <a16:creationId xmlns:a16="http://schemas.microsoft.com/office/drawing/2014/main" id="{25773F91-952B-4027-A509-D0FC05D7DAC6}"/>
              </a:ext>
            </a:extLst>
          </p:cNvPr>
          <p:cNvSpPr>
            <a:spLocks noGrp="1"/>
          </p:cNvSpPr>
          <p:nvPr>
            <p:ph type="title" hasCustomPrompt="1"/>
          </p:nvPr>
        </p:nvSpPr>
        <p:spPr/>
        <p:txBody>
          <a:bodyPr/>
          <a:lstStyle/>
          <a:p>
            <a:r>
              <a:rPr lang="en-US" dirty="0"/>
              <a:t>Headline short </a:t>
            </a:r>
            <a:r>
              <a:rPr lang="en-US" dirty="0" err="1"/>
              <a:t>40pt</a:t>
            </a:r>
            <a:r>
              <a:rPr lang="en-US" dirty="0"/>
              <a:t> (double-spaced headline </a:t>
            </a:r>
            <a:r>
              <a:rPr lang="en-US" dirty="0" err="1"/>
              <a:t>24pt</a:t>
            </a:r>
            <a:r>
              <a:rPr lang="en-US" dirty="0"/>
              <a:t>)</a:t>
            </a:r>
          </a:p>
        </p:txBody>
      </p:sp>
    </p:spTree>
    <p:extLst>
      <p:ext uri="{BB962C8B-B14F-4D97-AF65-F5344CB8AC3E}">
        <p14:creationId xmlns:p14="http://schemas.microsoft.com/office/powerpoint/2010/main" val="353216148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4" name="Fußzeilenplatzhalter 4">
            <a:extLst>
              <a:ext uri="{FF2B5EF4-FFF2-40B4-BE49-F238E27FC236}">
                <a16:creationId xmlns:a16="http://schemas.microsoft.com/office/drawing/2014/main" id="{88F366C2-84D4-4B52-8F19-47225EFA326F}"/>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baseline="0">
                <a:solidFill>
                  <a:schemeClr val="tx1"/>
                </a:solidFill>
              </a:defRPr>
            </a:lvl1pPr>
          </a:lstStyle>
          <a:p>
            <a:r>
              <a:rPr lang="en-US"/>
              <a:t>public | Barizs Dániel | Operációs rendszerek| 2022. 10. 19, 26</a:t>
            </a:r>
            <a:endParaRPr lang="en-US" dirty="0"/>
          </a:p>
        </p:txBody>
      </p:sp>
      <p:sp>
        <p:nvSpPr>
          <p:cNvPr id="8" name="Foliennummernplatzhalter 5">
            <a:extLst>
              <a:ext uri="{FF2B5EF4-FFF2-40B4-BE49-F238E27FC236}">
                <a16:creationId xmlns:a16="http://schemas.microsoft.com/office/drawing/2014/main" id="{C5366064-1808-4159-BB7D-81B4B8BCFDB9}"/>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Tree>
    <p:extLst>
      <p:ext uri="{BB962C8B-B14F-4D97-AF65-F5344CB8AC3E}">
        <p14:creationId xmlns:p14="http://schemas.microsoft.com/office/powerpoint/2010/main" val="338812566"/>
      </p:ext>
    </p:extLst>
  </p:cSld>
  <p:clrMapOvr>
    <a:masterClrMapping/>
  </p:clrMapOvr>
  <p:extLst>
    <p:ext uri="{DCECCB84-F9BA-43D5-87BE-67443E8EF086}">
      <p15:sldGuideLst xmlns:p15="http://schemas.microsoft.com/office/powerpoint/2012/main">
        <p15:guide id="1" orient="horz" pos="39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wo contents">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33E96A5-93EA-451A-88A2-0C4325907D91}"/>
              </a:ext>
            </a:extLst>
          </p:cNvPr>
          <p:cNvSpPr>
            <a:spLocks noGrp="1"/>
          </p:cNvSpPr>
          <p:nvPr>
            <p:ph type="title" hasCustomPrompt="1"/>
          </p:nvPr>
        </p:nvSpPr>
        <p:spPr bwMode="black"/>
        <p:txBody>
          <a:bodyPr>
            <a:noAutofit/>
          </a:bodyPr>
          <a:lstStyle>
            <a:lvl1pPr>
              <a:defRPr/>
            </a:lvl1pPr>
          </a:lstStyle>
          <a:p>
            <a:r>
              <a:rPr lang="en-US" dirty="0"/>
              <a:t>Headline short </a:t>
            </a:r>
            <a:r>
              <a:rPr lang="en-US" dirty="0" err="1"/>
              <a:t>40pt</a:t>
            </a:r>
            <a:r>
              <a:rPr lang="en-US" dirty="0"/>
              <a:t> (double-spaced headline </a:t>
            </a:r>
            <a:r>
              <a:rPr lang="en-US" dirty="0" err="1"/>
              <a:t>24pt</a:t>
            </a:r>
            <a:r>
              <a:rPr lang="en-US" dirty="0"/>
              <a:t>)</a:t>
            </a:r>
          </a:p>
        </p:txBody>
      </p:sp>
      <p:sp>
        <p:nvSpPr>
          <p:cNvPr id="6" name="Inhaltsplatzhalter 5">
            <a:extLst>
              <a:ext uri="{FF2B5EF4-FFF2-40B4-BE49-F238E27FC236}">
                <a16:creationId xmlns:a16="http://schemas.microsoft.com/office/drawing/2014/main" id="{E5D6AE95-30E2-4E14-9028-628793137D1D}"/>
              </a:ext>
            </a:extLst>
          </p:cNvPr>
          <p:cNvSpPr>
            <a:spLocks noGrp="1"/>
          </p:cNvSpPr>
          <p:nvPr>
            <p:ph sz="quarter" idx="12" hasCustomPrompt="1"/>
          </p:nvPr>
        </p:nvSpPr>
        <p:spPr bwMode="gray">
          <a:xfrm>
            <a:off x="624000" y="1484313"/>
            <a:ext cx="5328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Inhaltsplatzhalter 9">
            <a:extLst>
              <a:ext uri="{FF2B5EF4-FFF2-40B4-BE49-F238E27FC236}">
                <a16:creationId xmlns:a16="http://schemas.microsoft.com/office/drawing/2014/main" id="{20BABE80-E0D1-46E7-8B60-730D1088E23E}"/>
              </a:ext>
            </a:extLst>
          </p:cNvPr>
          <p:cNvSpPr>
            <a:spLocks noGrp="1"/>
          </p:cNvSpPr>
          <p:nvPr>
            <p:ph sz="quarter" idx="13" hasCustomPrompt="1"/>
          </p:nvPr>
        </p:nvSpPr>
        <p:spPr bwMode="gray">
          <a:xfrm>
            <a:off x="6240000" y="1483726"/>
            <a:ext cx="5328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ußzeilenplatzhalter 4">
            <a:extLst>
              <a:ext uri="{FF2B5EF4-FFF2-40B4-BE49-F238E27FC236}">
                <a16:creationId xmlns:a16="http://schemas.microsoft.com/office/drawing/2014/main" id="{0FE876BA-660A-4BDA-B0EE-7D586FC0DA93}"/>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a:solidFill>
                  <a:schemeClr val="tx1"/>
                </a:solidFill>
              </a:defRPr>
            </a:lvl1pPr>
          </a:lstStyle>
          <a:p>
            <a:r>
              <a:rPr lang="en-US"/>
              <a:t>public | Barizs Dániel | Operációs rendszerek| 2022. 10. 19, 26</a:t>
            </a:r>
            <a:endParaRPr lang="en-US" dirty="0"/>
          </a:p>
        </p:txBody>
      </p:sp>
      <p:sp>
        <p:nvSpPr>
          <p:cNvPr id="9" name="Foliennummernplatzhalter 5">
            <a:extLst>
              <a:ext uri="{FF2B5EF4-FFF2-40B4-BE49-F238E27FC236}">
                <a16:creationId xmlns:a16="http://schemas.microsoft.com/office/drawing/2014/main" id="{0F9F7CD9-F054-465B-93B6-B23B34D2B345}"/>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Tree>
    <p:extLst>
      <p:ext uri="{BB962C8B-B14F-4D97-AF65-F5344CB8AC3E}">
        <p14:creationId xmlns:p14="http://schemas.microsoft.com/office/powerpoint/2010/main" val="4038544447"/>
      </p:ext>
    </p:extLst>
  </p:cSld>
  <p:clrMapOvr>
    <a:masterClrMapping/>
  </p:clrMapOvr>
  <p:extLst>
    <p:ext uri="{DCECCB84-F9BA-43D5-87BE-67443E8EF086}">
      <p15:sldGuideLst xmlns:p15="http://schemas.microsoft.com/office/powerpoint/2012/main"/>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hree contents">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CF5EE6-FFD8-44FD-9C80-95B68F34D248}"/>
              </a:ext>
            </a:extLst>
          </p:cNvPr>
          <p:cNvSpPr>
            <a:spLocks noGrp="1"/>
          </p:cNvSpPr>
          <p:nvPr>
            <p:ph type="title" hasCustomPrompt="1"/>
          </p:nvPr>
        </p:nvSpPr>
        <p:spPr bwMode="black"/>
        <p:txBody>
          <a:bodyPr>
            <a:noAutofit/>
          </a:bodyPr>
          <a:lstStyle>
            <a:lvl1pPr>
              <a:defRPr/>
            </a:lvl1pPr>
          </a:lstStyle>
          <a:p>
            <a:r>
              <a:rPr lang="en-US" dirty="0"/>
              <a:t>Headline short </a:t>
            </a:r>
            <a:r>
              <a:rPr lang="en-US" dirty="0" err="1"/>
              <a:t>40pt</a:t>
            </a:r>
            <a:r>
              <a:rPr lang="en-US" dirty="0"/>
              <a:t> (double-spaced headline </a:t>
            </a:r>
            <a:r>
              <a:rPr lang="en-US" dirty="0" err="1"/>
              <a:t>24pt</a:t>
            </a:r>
            <a:r>
              <a:rPr lang="en-US" dirty="0"/>
              <a:t>)</a:t>
            </a:r>
          </a:p>
        </p:txBody>
      </p:sp>
      <p:sp>
        <p:nvSpPr>
          <p:cNvPr id="6" name="Inhaltsplatzhalter 5">
            <a:extLst>
              <a:ext uri="{FF2B5EF4-FFF2-40B4-BE49-F238E27FC236}">
                <a16:creationId xmlns:a16="http://schemas.microsoft.com/office/drawing/2014/main" id="{2422070A-7303-4B7F-93D4-191685839B59}"/>
              </a:ext>
            </a:extLst>
          </p:cNvPr>
          <p:cNvSpPr>
            <a:spLocks noGrp="1"/>
          </p:cNvSpPr>
          <p:nvPr>
            <p:ph sz="quarter" idx="12" hasCustomPrompt="1"/>
          </p:nvPr>
        </p:nvSpPr>
        <p:spPr bwMode="black">
          <a:xfrm>
            <a:off x="624000" y="1484313"/>
            <a:ext cx="3456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Inhaltsplatzhalter 10">
            <a:extLst>
              <a:ext uri="{FF2B5EF4-FFF2-40B4-BE49-F238E27FC236}">
                <a16:creationId xmlns:a16="http://schemas.microsoft.com/office/drawing/2014/main" id="{7D9598B6-CEA7-42C6-8376-9C8FFAD9B4C1}"/>
              </a:ext>
            </a:extLst>
          </p:cNvPr>
          <p:cNvSpPr>
            <a:spLocks noGrp="1"/>
          </p:cNvSpPr>
          <p:nvPr>
            <p:ph sz="quarter" idx="13" hasCustomPrompt="1"/>
          </p:nvPr>
        </p:nvSpPr>
        <p:spPr bwMode="black">
          <a:xfrm>
            <a:off x="4368000" y="1484313"/>
            <a:ext cx="3456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Inhaltsplatzhalter 12">
            <a:extLst>
              <a:ext uri="{FF2B5EF4-FFF2-40B4-BE49-F238E27FC236}">
                <a16:creationId xmlns:a16="http://schemas.microsoft.com/office/drawing/2014/main" id="{508F3AD6-ECB1-46C4-8C4D-7E86183245A7}"/>
              </a:ext>
            </a:extLst>
          </p:cNvPr>
          <p:cNvSpPr>
            <a:spLocks noGrp="1"/>
          </p:cNvSpPr>
          <p:nvPr>
            <p:ph sz="quarter" idx="14" hasCustomPrompt="1"/>
          </p:nvPr>
        </p:nvSpPr>
        <p:spPr bwMode="black">
          <a:xfrm>
            <a:off x="8112000" y="1484313"/>
            <a:ext cx="3456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ußzeilenplatzhalter 4">
            <a:extLst>
              <a:ext uri="{FF2B5EF4-FFF2-40B4-BE49-F238E27FC236}">
                <a16:creationId xmlns:a16="http://schemas.microsoft.com/office/drawing/2014/main" id="{632E1087-7F1F-483A-8287-85903BD1AAD1}"/>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baseline="0">
                <a:solidFill>
                  <a:schemeClr val="tx1"/>
                </a:solidFill>
              </a:defRPr>
            </a:lvl1pPr>
          </a:lstStyle>
          <a:p>
            <a:r>
              <a:rPr lang="en-US"/>
              <a:t>public | Barizs Dániel | Operációs rendszerek| 2022. 10. 19, 26</a:t>
            </a:r>
            <a:endParaRPr lang="en-US" dirty="0"/>
          </a:p>
        </p:txBody>
      </p:sp>
      <p:sp>
        <p:nvSpPr>
          <p:cNvPr id="14" name="Foliennummernplatzhalter 5">
            <a:extLst>
              <a:ext uri="{FF2B5EF4-FFF2-40B4-BE49-F238E27FC236}">
                <a16:creationId xmlns:a16="http://schemas.microsoft.com/office/drawing/2014/main" id="{DE03A498-F349-4FBD-AA2E-188DFC5FA438}"/>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Tree>
    <p:extLst>
      <p:ext uri="{BB962C8B-B14F-4D97-AF65-F5344CB8AC3E}">
        <p14:creationId xmlns:p14="http://schemas.microsoft.com/office/powerpoint/2010/main" val="2412525454"/>
      </p:ext>
    </p:extLst>
  </p:cSld>
  <p:clrMapOvr>
    <a:masterClrMapping/>
  </p:clrMapOvr>
  <p:extLst>
    <p:ext uri="{DCECCB84-F9BA-43D5-87BE-67443E8EF086}">
      <p15:sldGuideLst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Four contents">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4BE4F56-CAAF-476E-A2B9-F1A0D25C8BAC}"/>
              </a:ext>
            </a:extLst>
          </p:cNvPr>
          <p:cNvSpPr>
            <a:spLocks noGrp="1"/>
          </p:cNvSpPr>
          <p:nvPr>
            <p:ph type="title" sz="quarter" hasCustomPrompt="1"/>
          </p:nvPr>
        </p:nvSpPr>
        <p:spPr bwMode="black"/>
        <p:txBody>
          <a:bodyPr>
            <a:noAutofit/>
          </a:bodyPr>
          <a:lstStyle>
            <a:lvl1pPr>
              <a:defRPr/>
            </a:lvl1pPr>
          </a:lstStyle>
          <a:p>
            <a:r>
              <a:rPr lang="en-US" dirty="0"/>
              <a:t>Headline short </a:t>
            </a:r>
            <a:r>
              <a:rPr lang="en-US" dirty="0" err="1"/>
              <a:t>40pt</a:t>
            </a:r>
            <a:r>
              <a:rPr lang="en-US" dirty="0"/>
              <a:t> (double-spaced headline </a:t>
            </a:r>
            <a:r>
              <a:rPr lang="en-US" dirty="0" err="1"/>
              <a:t>24pt</a:t>
            </a:r>
            <a:r>
              <a:rPr lang="en-US" dirty="0"/>
              <a:t>)</a:t>
            </a:r>
          </a:p>
        </p:txBody>
      </p:sp>
      <p:sp>
        <p:nvSpPr>
          <p:cNvPr id="4" name="Inhaltsplatzhalter 3">
            <a:extLst>
              <a:ext uri="{FF2B5EF4-FFF2-40B4-BE49-F238E27FC236}">
                <a16:creationId xmlns:a16="http://schemas.microsoft.com/office/drawing/2014/main" id="{C4B6057D-AA55-47BF-A331-2E2648C311B9}"/>
              </a:ext>
            </a:extLst>
          </p:cNvPr>
          <p:cNvSpPr>
            <a:spLocks noGrp="1"/>
          </p:cNvSpPr>
          <p:nvPr>
            <p:ph sz="quarter" idx="12" hasCustomPrompt="1"/>
          </p:nvPr>
        </p:nvSpPr>
        <p:spPr bwMode="black">
          <a:xfrm>
            <a:off x="624000" y="1484313"/>
            <a:ext cx="2520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Inhaltsplatzhalter 5">
            <a:extLst>
              <a:ext uri="{FF2B5EF4-FFF2-40B4-BE49-F238E27FC236}">
                <a16:creationId xmlns:a16="http://schemas.microsoft.com/office/drawing/2014/main" id="{7D73B4FC-B74D-4CE7-B959-B58A486BFB4A}"/>
              </a:ext>
            </a:extLst>
          </p:cNvPr>
          <p:cNvSpPr>
            <a:spLocks noGrp="1"/>
          </p:cNvSpPr>
          <p:nvPr>
            <p:ph sz="quarter" idx="13" hasCustomPrompt="1"/>
          </p:nvPr>
        </p:nvSpPr>
        <p:spPr bwMode="black">
          <a:xfrm>
            <a:off x="3432000" y="1484313"/>
            <a:ext cx="2520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Inhaltsplatzhalter 9">
            <a:extLst>
              <a:ext uri="{FF2B5EF4-FFF2-40B4-BE49-F238E27FC236}">
                <a16:creationId xmlns:a16="http://schemas.microsoft.com/office/drawing/2014/main" id="{5C02444F-BCE5-47EE-A8CF-C44F258655A7}"/>
              </a:ext>
            </a:extLst>
          </p:cNvPr>
          <p:cNvSpPr>
            <a:spLocks noGrp="1"/>
          </p:cNvSpPr>
          <p:nvPr>
            <p:ph sz="quarter" idx="14" hasCustomPrompt="1"/>
          </p:nvPr>
        </p:nvSpPr>
        <p:spPr bwMode="black">
          <a:xfrm>
            <a:off x="6240000" y="1484313"/>
            <a:ext cx="2520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Inhaltsplatzhalter 13">
            <a:extLst>
              <a:ext uri="{FF2B5EF4-FFF2-40B4-BE49-F238E27FC236}">
                <a16:creationId xmlns:a16="http://schemas.microsoft.com/office/drawing/2014/main" id="{747D8B36-797B-4379-B1D3-EFD569BF81EF}"/>
              </a:ext>
            </a:extLst>
          </p:cNvPr>
          <p:cNvSpPr>
            <a:spLocks noGrp="1"/>
          </p:cNvSpPr>
          <p:nvPr>
            <p:ph sz="quarter" idx="15" hasCustomPrompt="1"/>
          </p:nvPr>
        </p:nvSpPr>
        <p:spPr bwMode="black">
          <a:xfrm>
            <a:off x="9048000" y="1484313"/>
            <a:ext cx="2520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Fußzeilenplatzhalter 4">
            <a:extLst>
              <a:ext uri="{FF2B5EF4-FFF2-40B4-BE49-F238E27FC236}">
                <a16:creationId xmlns:a16="http://schemas.microsoft.com/office/drawing/2014/main" id="{6C65CFB4-A844-4779-A714-AD3EA88CC561}"/>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a:solidFill>
                  <a:schemeClr val="tx1"/>
                </a:solidFill>
              </a:defRPr>
            </a:lvl1pPr>
          </a:lstStyle>
          <a:p>
            <a:r>
              <a:rPr lang="en-US"/>
              <a:t>public | Barizs Dániel | Operációs rendszerek| 2022. 10. 19, 26</a:t>
            </a:r>
            <a:endParaRPr lang="en-US" dirty="0"/>
          </a:p>
        </p:txBody>
      </p:sp>
      <p:sp>
        <p:nvSpPr>
          <p:cNvPr id="15" name="Foliennummernplatzhalter 5">
            <a:extLst>
              <a:ext uri="{FF2B5EF4-FFF2-40B4-BE49-F238E27FC236}">
                <a16:creationId xmlns:a16="http://schemas.microsoft.com/office/drawing/2014/main" id="{86CAAAA5-D5B7-4721-A124-3751412041F1}"/>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Tree>
    <p:extLst>
      <p:ext uri="{BB962C8B-B14F-4D97-AF65-F5344CB8AC3E}">
        <p14:creationId xmlns:p14="http://schemas.microsoft.com/office/powerpoint/2010/main" val="389542979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ntents with highlight">
    <p:spTree>
      <p:nvGrpSpPr>
        <p:cNvPr id="1" name=""/>
        <p:cNvGrpSpPr/>
        <p:nvPr/>
      </p:nvGrpSpPr>
      <p:grpSpPr>
        <a:xfrm>
          <a:off x="0" y="0"/>
          <a:ext cx="0" cy="0"/>
          <a:chOff x="0" y="0"/>
          <a:chExt cx="0" cy="0"/>
        </a:xfrm>
      </p:grpSpPr>
      <p:sp>
        <p:nvSpPr>
          <p:cNvPr id="8" name="Freihandform: Form 7">
            <a:extLst>
              <a:ext uri="{FF2B5EF4-FFF2-40B4-BE49-F238E27FC236}">
                <a16:creationId xmlns:a16="http://schemas.microsoft.com/office/drawing/2014/main" id="{2937B04E-44DD-4465-BC45-AE8613AEB878}"/>
              </a:ext>
            </a:extLst>
          </p:cNvPr>
          <p:cNvSpPr/>
          <p:nvPr userDrawn="1"/>
        </p:nvSpPr>
        <p:spPr bwMode="grayWhite">
          <a:xfrm>
            <a:off x="8112000" y="2852712"/>
            <a:ext cx="4080000" cy="4005288"/>
          </a:xfrm>
          <a:custGeom>
            <a:avLst/>
            <a:gdLst>
              <a:gd name="connsiteX0" fmla="*/ 2484388 w 4080000"/>
              <a:gd name="connsiteY0" fmla="*/ 0 h 4005288"/>
              <a:gd name="connsiteX1" fmla="*/ 4064690 w 4080000"/>
              <a:gd name="connsiteY1" fmla="*/ 567314 h 4005288"/>
              <a:gd name="connsiteX2" fmla="*/ 4080000 w 4080000"/>
              <a:gd name="connsiteY2" fmla="*/ 581229 h 4005288"/>
              <a:gd name="connsiteX3" fmla="*/ 4080000 w 4080000"/>
              <a:gd name="connsiteY3" fmla="*/ 4005288 h 4005288"/>
              <a:gd name="connsiteX4" fmla="*/ 522894 w 4080000"/>
              <a:gd name="connsiteY4" fmla="*/ 4005288 h 4005288"/>
              <a:gd name="connsiteX5" fmla="*/ 424294 w 4080000"/>
              <a:gd name="connsiteY5" fmla="*/ 3873433 h 4005288"/>
              <a:gd name="connsiteX6" fmla="*/ 0 w 4080000"/>
              <a:gd name="connsiteY6" fmla="*/ 2484388 h 4005288"/>
              <a:gd name="connsiteX7" fmla="*/ 2484388 w 4080000"/>
              <a:gd name="connsiteY7" fmla="*/ 0 h 4005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0000" h="4005288">
                <a:moveTo>
                  <a:pt x="2484388" y="0"/>
                </a:moveTo>
                <a:cubicBezTo>
                  <a:pt x="3084677" y="0"/>
                  <a:pt x="3635241" y="212901"/>
                  <a:pt x="4064690" y="567314"/>
                </a:cubicBezTo>
                <a:lnTo>
                  <a:pt x="4080000" y="581229"/>
                </a:lnTo>
                <a:lnTo>
                  <a:pt x="4080000" y="4005288"/>
                </a:lnTo>
                <a:lnTo>
                  <a:pt x="522894" y="4005288"/>
                </a:lnTo>
                <a:lnTo>
                  <a:pt x="424294" y="3873433"/>
                </a:lnTo>
                <a:cubicBezTo>
                  <a:pt x="156417" y="3476923"/>
                  <a:pt x="0" y="2998922"/>
                  <a:pt x="0" y="2484388"/>
                </a:cubicBezTo>
                <a:cubicBezTo>
                  <a:pt x="0" y="1112298"/>
                  <a:pt x="1112298" y="0"/>
                  <a:pt x="2484388" y="0"/>
                </a:cubicBezTo>
                <a:close/>
              </a:path>
            </a:pathLst>
          </a:custGeom>
          <a:solidFill>
            <a:srgbClr val="E20074"/>
          </a:solidFill>
          <a:ln w="2167" cap="flat">
            <a:noFill/>
            <a:prstDash val="solid"/>
            <a:miter/>
          </a:ln>
        </p:spPr>
        <p:txBody>
          <a:bodyPr wrap="square" rtlCol="0" anchor="ctr">
            <a:noAutofit/>
          </a:bodyPr>
          <a:lstStyle/>
          <a:p>
            <a:endParaRPr lang="en-US" dirty="0"/>
          </a:p>
        </p:txBody>
      </p:sp>
      <p:sp>
        <p:nvSpPr>
          <p:cNvPr id="6" name="Inhaltsplatzhalter 5">
            <a:extLst>
              <a:ext uri="{FF2B5EF4-FFF2-40B4-BE49-F238E27FC236}">
                <a16:creationId xmlns:a16="http://schemas.microsoft.com/office/drawing/2014/main" id="{8A968421-13D9-452E-9E1F-D6F5FE4699B5}"/>
              </a:ext>
            </a:extLst>
          </p:cNvPr>
          <p:cNvSpPr>
            <a:spLocks noGrp="1"/>
          </p:cNvSpPr>
          <p:nvPr>
            <p:ph sz="quarter" idx="12" hasCustomPrompt="1"/>
          </p:nvPr>
        </p:nvSpPr>
        <p:spPr bwMode="black">
          <a:xfrm>
            <a:off x="624000" y="1484313"/>
            <a:ext cx="3456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Inhaltsplatzhalter 9">
            <a:extLst>
              <a:ext uri="{FF2B5EF4-FFF2-40B4-BE49-F238E27FC236}">
                <a16:creationId xmlns:a16="http://schemas.microsoft.com/office/drawing/2014/main" id="{61FA861B-DD93-4B8B-8DB8-0BCD738A1724}"/>
              </a:ext>
            </a:extLst>
          </p:cNvPr>
          <p:cNvSpPr>
            <a:spLocks noGrp="1"/>
          </p:cNvSpPr>
          <p:nvPr>
            <p:ph sz="quarter" idx="13" hasCustomPrompt="1"/>
          </p:nvPr>
        </p:nvSpPr>
        <p:spPr bwMode="black">
          <a:xfrm>
            <a:off x="4368000" y="1484313"/>
            <a:ext cx="3456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Fußzeilenplatzhalter 4">
            <a:extLst>
              <a:ext uri="{FF2B5EF4-FFF2-40B4-BE49-F238E27FC236}">
                <a16:creationId xmlns:a16="http://schemas.microsoft.com/office/drawing/2014/main" id="{0FBB7A04-3353-4076-9E8F-DE76A27E2B71}"/>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a:solidFill>
                  <a:schemeClr val="tx1"/>
                </a:solidFill>
              </a:defRPr>
            </a:lvl1pPr>
          </a:lstStyle>
          <a:p>
            <a:r>
              <a:rPr lang="en-US"/>
              <a:t>public | Barizs Dániel | Operációs rendszerek| 2022. 10. 19, 26</a:t>
            </a:r>
            <a:endParaRPr lang="en-US" dirty="0"/>
          </a:p>
        </p:txBody>
      </p:sp>
      <p:sp>
        <p:nvSpPr>
          <p:cNvPr id="15" name="Foliennummernplatzhalter 5">
            <a:extLst>
              <a:ext uri="{FF2B5EF4-FFF2-40B4-BE49-F238E27FC236}">
                <a16:creationId xmlns:a16="http://schemas.microsoft.com/office/drawing/2014/main" id="{B36B2A9C-2AE1-4DF0-B0E2-1599F37C73DA}"/>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
        <p:nvSpPr>
          <p:cNvPr id="4" name="Titel 3">
            <a:extLst>
              <a:ext uri="{FF2B5EF4-FFF2-40B4-BE49-F238E27FC236}">
                <a16:creationId xmlns:a16="http://schemas.microsoft.com/office/drawing/2014/main" id="{97BBEDD2-BE9F-4A3C-BB81-2353AC6C549B}"/>
              </a:ext>
            </a:extLst>
          </p:cNvPr>
          <p:cNvSpPr>
            <a:spLocks noGrp="1"/>
          </p:cNvSpPr>
          <p:nvPr>
            <p:ph type="title" hasCustomPrompt="1"/>
          </p:nvPr>
        </p:nvSpPr>
        <p:spPr/>
        <p:txBody>
          <a:bodyPr/>
          <a:lstStyle/>
          <a:p>
            <a:r>
              <a:rPr lang="en-US" dirty="0"/>
              <a:t>Headline short </a:t>
            </a:r>
            <a:r>
              <a:rPr lang="en-US" dirty="0" err="1"/>
              <a:t>40pt</a:t>
            </a:r>
            <a:r>
              <a:rPr lang="en-US" dirty="0"/>
              <a:t> (double-spaced headline </a:t>
            </a:r>
            <a:r>
              <a:rPr lang="en-US" dirty="0" err="1"/>
              <a:t>24pt</a:t>
            </a:r>
            <a:r>
              <a:rPr lang="en-US" dirty="0"/>
              <a:t>)</a:t>
            </a:r>
          </a:p>
        </p:txBody>
      </p:sp>
    </p:spTree>
    <p:extLst>
      <p:ext uri="{BB962C8B-B14F-4D97-AF65-F5344CB8AC3E}">
        <p14:creationId xmlns:p14="http://schemas.microsoft.com/office/powerpoint/2010/main" val="2605476125"/>
      </p:ext>
    </p:extLst>
  </p:cSld>
  <p:clrMapOvr>
    <a:masterClrMapping/>
  </p:clrMapOvr>
  <p:extLst>
    <p:ext uri="{DCECCB84-F9BA-43D5-87BE-67443E8EF086}">
      <p15:sldGuideLst xmlns:p15="http://schemas.microsoft.com/office/powerpoint/2012/main"/>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ntent with highlight">
    <p:spTree>
      <p:nvGrpSpPr>
        <p:cNvPr id="1" name=""/>
        <p:cNvGrpSpPr/>
        <p:nvPr/>
      </p:nvGrpSpPr>
      <p:grpSpPr>
        <a:xfrm>
          <a:off x="0" y="0"/>
          <a:ext cx="0" cy="0"/>
          <a:chOff x="0" y="0"/>
          <a:chExt cx="0" cy="0"/>
        </a:xfrm>
      </p:grpSpPr>
      <p:sp>
        <p:nvSpPr>
          <p:cNvPr id="8" name="Freihandform: Form 7">
            <a:extLst>
              <a:ext uri="{FF2B5EF4-FFF2-40B4-BE49-F238E27FC236}">
                <a16:creationId xmlns:a16="http://schemas.microsoft.com/office/drawing/2014/main" id="{F00CC883-E224-4B3D-90D1-3072108A83ED}"/>
              </a:ext>
            </a:extLst>
          </p:cNvPr>
          <p:cNvSpPr/>
          <p:nvPr userDrawn="1"/>
        </p:nvSpPr>
        <p:spPr bwMode="grayWhite">
          <a:xfrm>
            <a:off x="4379547" y="1484588"/>
            <a:ext cx="7812453" cy="5373412"/>
          </a:xfrm>
          <a:custGeom>
            <a:avLst/>
            <a:gdLst>
              <a:gd name="connsiteX0" fmla="*/ 4751421 w 7812453"/>
              <a:gd name="connsiteY0" fmla="*/ 0 h 5373412"/>
              <a:gd name="connsiteX1" fmla="*/ 7773767 w 7812453"/>
              <a:gd name="connsiteY1" fmla="*/ 1084994 h 5373412"/>
              <a:gd name="connsiteX2" fmla="*/ 7812453 w 7812453"/>
              <a:gd name="connsiteY2" fmla="*/ 1118505 h 5373412"/>
              <a:gd name="connsiteX3" fmla="*/ 7812453 w 7812453"/>
              <a:gd name="connsiteY3" fmla="*/ 5373412 h 5373412"/>
              <a:gd name="connsiteX4" fmla="*/ 41836 w 7812453"/>
              <a:gd name="connsiteY4" fmla="*/ 5373412 h 5373412"/>
              <a:gd name="connsiteX5" fmla="*/ 24531 w 7812453"/>
              <a:gd name="connsiteY5" fmla="*/ 5237227 h 5373412"/>
              <a:gd name="connsiteX6" fmla="*/ 0 w 7812453"/>
              <a:gd name="connsiteY6" fmla="*/ 4751422 h 5373412"/>
              <a:gd name="connsiteX7" fmla="*/ 4751421 w 7812453"/>
              <a:gd name="connsiteY7" fmla="*/ 0 h 5373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12453" h="5373412">
                <a:moveTo>
                  <a:pt x="4751421" y="0"/>
                </a:moveTo>
                <a:cubicBezTo>
                  <a:pt x="5899481" y="0"/>
                  <a:pt x="6952441" y="407176"/>
                  <a:pt x="7773767" y="1084994"/>
                </a:cubicBezTo>
                <a:lnTo>
                  <a:pt x="7812453" y="1118505"/>
                </a:lnTo>
                <a:lnTo>
                  <a:pt x="7812453" y="5373412"/>
                </a:lnTo>
                <a:lnTo>
                  <a:pt x="41836" y="5373412"/>
                </a:lnTo>
                <a:lnTo>
                  <a:pt x="24531" y="5237227"/>
                </a:lnTo>
                <a:cubicBezTo>
                  <a:pt x="8309" y="5077499"/>
                  <a:pt x="0" y="4915431"/>
                  <a:pt x="0" y="4751422"/>
                </a:cubicBezTo>
                <a:cubicBezTo>
                  <a:pt x="0" y="2127284"/>
                  <a:pt x="2127284" y="0"/>
                  <a:pt x="4751421" y="0"/>
                </a:cubicBezTo>
                <a:close/>
              </a:path>
            </a:pathLst>
          </a:custGeom>
          <a:solidFill>
            <a:srgbClr val="E20074"/>
          </a:solidFill>
          <a:ln w="3019" cap="flat">
            <a:noFill/>
            <a:prstDash val="solid"/>
            <a:miter/>
          </a:ln>
        </p:spPr>
        <p:txBody>
          <a:bodyPr wrap="square" rtlCol="0" anchor="ctr">
            <a:noAutofit/>
          </a:bodyPr>
          <a:lstStyle/>
          <a:p>
            <a:endParaRPr lang="en-US" baseline="0" dirty="0"/>
          </a:p>
        </p:txBody>
      </p:sp>
      <p:sp>
        <p:nvSpPr>
          <p:cNvPr id="2" name="Titel 1">
            <a:extLst>
              <a:ext uri="{FF2B5EF4-FFF2-40B4-BE49-F238E27FC236}">
                <a16:creationId xmlns:a16="http://schemas.microsoft.com/office/drawing/2014/main" id="{493F1334-0C30-417F-8C36-14E54C69E587}"/>
              </a:ext>
            </a:extLst>
          </p:cNvPr>
          <p:cNvSpPr>
            <a:spLocks noGrp="1"/>
          </p:cNvSpPr>
          <p:nvPr>
            <p:ph type="title" hasCustomPrompt="1"/>
          </p:nvPr>
        </p:nvSpPr>
        <p:spPr bwMode="black"/>
        <p:txBody>
          <a:bodyPr>
            <a:noAutofit/>
          </a:bodyPr>
          <a:lstStyle>
            <a:lvl1pPr>
              <a:defRPr/>
            </a:lvl1pPr>
          </a:lstStyle>
          <a:p>
            <a:r>
              <a:rPr lang="en-US" dirty="0"/>
              <a:t>Headline short </a:t>
            </a:r>
            <a:r>
              <a:rPr lang="en-US" dirty="0" err="1"/>
              <a:t>40pt</a:t>
            </a:r>
            <a:r>
              <a:rPr lang="en-US" dirty="0"/>
              <a:t> (double-spaced headline </a:t>
            </a:r>
            <a:r>
              <a:rPr lang="en-US" dirty="0" err="1"/>
              <a:t>24pt</a:t>
            </a:r>
            <a:r>
              <a:rPr lang="en-US" dirty="0"/>
              <a:t>)</a:t>
            </a:r>
          </a:p>
        </p:txBody>
      </p:sp>
      <p:sp>
        <p:nvSpPr>
          <p:cNvPr id="6" name="Inhaltsplatzhalter 5">
            <a:extLst>
              <a:ext uri="{FF2B5EF4-FFF2-40B4-BE49-F238E27FC236}">
                <a16:creationId xmlns:a16="http://schemas.microsoft.com/office/drawing/2014/main" id="{2390C6A2-43FF-4452-B80E-84686F69C3A3}"/>
              </a:ext>
            </a:extLst>
          </p:cNvPr>
          <p:cNvSpPr>
            <a:spLocks noGrp="1"/>
          </p:cNvSpPr>
          <p:nvPr>
            <p:ph sz="quarter" idx="12" hasCustomPrompt="1"/>
          </p:nvPr>
        </p:nvSpPr>
        <p:spPr bwMode="black">
          <a:xfrm>
            <a:off x="624000" y="1484588"/>
            <a:ext cx="3456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ußzeilenplatzhalter 4">
            <a:extLst>
              <a:ext uri="{FF2B5EF4-FFF2-40B4-BE49-F238E27FC236}">
                <a16:creationId xmlns:a16="http://schemas.microsoft.com/office/drawing/2014/main" id="{2CA408DC-84BF-4622-883C-E5CF2D4C1F15}"/>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a:solidFill>
                  <a:schemeClr val="tx1"/>
                </a:solidFill>
              </a:defRPr>
            </a:lvl1pPr>
          </a:lstStyle>
          <a:p>
            <a:r>
              <a:rPr lang="en-US"/>
              <a:t>public | Barizs Dániel | Operációs rendszerek| 2022. 10. 19, 26</a:t>
            </a:r>
            <a:endParaRPr lang="en-US" dirty="0"/>
          </a:p>
        </p:txBody>
      </p:sp>
      <p:sp>
        <p:nvSpPr>
          <p:cNvPr id="10" name="Foliennummernplatzhalter 5">
            <a:extLst>
              <a:ext uri="{FF2B5EF4-FFF2-40B4-BE49-F238E27FC236}">
                <a16:creationId xmlns:a16="http://schemas.microsoft.com/office/drawing/2014/main" id="{16A0FC59-58B0-4C99-B9CE-643FCC7D75F7}"/>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Tree>
    <p:extLst>
      <p:ext uri="{BB962C8B-B14F-4D97-AF65-F5344CB8AC3E}">
        <p14:creationId xmlns:p14="http://schemas.microsoft.com/office/powerpoint/2010/main" val="2058112190"/>
      </p:ext>
    </p:extLst>
  </p:cSld>
  <p:clrMapOvr>
    <a:masterClrMapping/>
  </p:clrMapOvr>
  <p:extLst>
    <p:ext uri="{DCECCB84-F9BA-43D5-87BE-67443E8EF086}">
      <p15:sldGuideLst xmlns:p15="http://schemas.microsoft.com/office/powerpoint/2012/main"/>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5" name="Textplatzhalter 14">
            <a:extLst>
              <a:ext uri="{FF2B5EF4-FFF2-40B4-BE49-F238E27FC236}">
                <a16:creationId xmlns:a16="http://schemas.microsoft.com/office/drawing/2014/main" id="{8F2A4CF4-F40B-4E8A-9194-82C4992C32FB}"/>
              </a:ext>
            </a:extLst>
          </p:cNvPr>
          <p:cNvSpPr>
            <a:spLocks noGrp="1"/>
          </p:cNvSpPr>
          <p:nvPr>
            <p:ph type="body" sz="quarter" idx="13" hasCustomPrompt="1"/>
          </p:nvPr>
        </p:nvSpPr>
        <p:spPr bwMode="black">
          <a:xfrm>
            <a:off x="2529376" y="2925000"/>
            <a:ext cx="7742624" cy="2448000"/>
          </a:xfrm>
        </p:spPr>
        <p:txBody>
          <a:bodyPr anchor="ctr">
            <a:noAutofit/>
          </a:bodyPr>
          <a:lstStyle>
            <a:lvl1pPr marL="0" indent="0">
              <a:lnSpc>
                <a:spcPct val="80000"/>
              </a:lnSpc>
              <a:buFont typeface="+mn-lt" panose="020B0604020202020204" pitchFamily="34" charset="0"/>
              <a:buNone/>
              <a:defRPr sz="4000">
                <a:solidFill>
                  <a:schemeClr val="bg1"/>
                </a:solidFill>
                <a:latin typeface="+mj-lt"/>
              </a:defRPr>
            </a:lvl1pPr>
            <a:lvl2pPr marL="0" indent="0" algn="r">
              <a:lnSpc>
                <a:spcPct val="80000"/>
              </a:lnSpc>
              <a:spcBef>
                <a:spcPts val="1200"/>
              </a:spcBef>
              <a:spcAft>
                <a:spcPts val="0"/>
              </a:spcAft>
              <a:buFont typeface="+mn-lt" panose="020B0604020202020204" pitchFamily="34" charset="0"/>
              <a:buNone/>
              <a:defRPr sz="1800">
                <a:solidFill>
                  <a:schemeClr val="bg1"/>
                </a:solidFill>
                <a:latin typeface="+mn-lt"/>
              </a:defRPr>
            </a:lvl2pPr>
            <a:lvl3pPr marL="0" indent="0" algn="r">
              <a:lnSpc>
                <a:spcPct val="80000"/>
              </a:lnSpc>
              <a:spcAft>
                <a:spcPts val="0"/>
              </a:spcAft>
              <a:buNone/>
              <a:defRPr sz="1800">
                <a:solidFill>
                  <a:schemeClr val="bg1"/>
                </a:solidFill>
                <a:latin typeface="+mn-lt"/>
              </a:defRPr>
            </a:lvl3pPr>
            <a:lvl4pPr marL="0" indent="0" algn="r">
              <a:lnSpc>
                <a:spcPct val="80000"/>
              </a:lnSpc>
              <a:spcAft>
                <a:spcPts val="0"/>
              </a:spcAft>
              <a:buNone/>
              <a:defRPr sz="1800">
                <a:solidFill>
                  <a:schemeClr val="bg1"/>
                </a:solidFill>
                <a:latin typeface="+mn-lt"/>
              </a:defRPr>
            </a:lvl4pPr>
            <a:lvl5pPr marL="0" indent="0" algn="r">
              <a:lnSpc>
                <a:spcPct val="80000"/>
              </a:lnSpc>
              <a:spcAft>
                <a:spcPts val="0"/>
              </a:spcAft>
              <a:buNone/>
              <a:defRPr sz="1800">
                <a:solidFill>
                  <a:schemeClr val="bg1"/>
                </a:solidFill>
                <a:latin typeface="+mn-lt"/>
              </a:defRPr>
            </a:lvl5pPr>
            <a:lvl6pPr marL="0" indent="0" algn="r">
              <a:lnSpc>
                <a:spcPct val="80000"/>
              </a:lnSpc>
              <a:spcAft>
                <a:spcPts val="0"/>
              </a:spcAft>
              <a:buNone/>
              <a:defRPr sz="1800">
                <a:solidFill>
                  <a:schemeClr val="bg1"/>
                </a:solidFill>
                <a:latin typeface="+mn-lt"/>
              </a:defRPr>
            </a:lvl6pPr>
            <a:lvl7pPr marL="0" indent="0" algn="r">
              <a:lnSpc>
                <a:spcPct val="80000"/>
              </a:lnSpc>
              <a:spcAft>
                <a:spcPts val="0"/>
              </a:spcAft>
              <a:buNone/>
              <a:defRPr sz="1800">
                <a:solidFill>
                  <a:schemeClr val="bg1"/>
                </a:solidFill>
                <a:latin typeface="+mn-lt"/>
              </a:defRPr>
            </a:lvl7pPr>
            <a:lvl8pPr marL="0" indent="0" algn="r">
              <a:lnSpc>
                <a:spcPct val="80000"/>
              </a:lnSpc>
              <a:spcAft>
                <a:spcPts val="0"/>
              </a:spcAft>
              <a:buNone/>
              <a:defRPr sz="1800">
                <a:solidFill>
                  <a:schemeClr val="bg1"/>
                </a:solidFill>
                <a:latin typeface="+mn-lt"/>
              </a:defRPr>
            </a:lvl8pPr>
            <a:lvl9pPr marL="0" indent="0" algn="r">
              <a:lnSpc>
                <a:spcPct val="80000"/>
              </a:lnSpc>
              <a:spcAft>
                <a:spcPts val="0"/>
              </a:spcAft>
              <a:buNone/>
              <a:defRPr sz="1800">
                <a:solidFill>
                  <a:schemeClr val="bg1"/>
                </a:solidFill>
                <a:latin typeface="+mn-lt"/>
              </a:defRPr>
            </a:lvl9pPr>
          </a:lstStyle>
          <a:p>
            <a:pPr lvl="0"/>
            <a:r>
              <a:rPr lang="en-US" dirty="0"/>
              <a:t>“Click to insert a powerful quote, multi-lined possible”</a:t>
            </a:r>
          </a:p>
          <a:p>
            <a:pPr lvl="1"/>
            <a:r>
              <a:rPr lang="en-US" dirty="0"/>
              <a:t>– Author</a:t>
            </a:r>
          </a:p>
        </p:txBody>
      </p:sp>
      <p:sp>
        <p:nvSpPr>
          <p:cNvPr id="5" name="Bildplatzhalter 4">
            <a:extLst>
              <a:ext uri="{FF2B5EF4-FFF2-40B4-BE49-F238E27FC236}">
                <a16:creationId xmlns:a16="http://schemas.microsoft.com/office/drawing/2014/main" id="{C62FE07A-98B0-4A5A-92F3-2746287F5C57}"/>
              </a:ext>
            </a:extLst>
          </p:cNvPr>
          <p:cNvSpPr>
            <a:spLocks noGrp="1"/>
          </p:cNvSpPr>
          <p:nvPr>
            <p:ph type="pic" sz="quarter" idx="12" hasCustomPrompt="1"/>
          </p:nvPr>
        </p:nvSpPr>
        <p:spPr bwMode="ltGray">
          <a:xfrm>
            <a:off x="10416480" y="0"/>
            <a:ext cx="1775520" cy="6858000"/>
          </a:xfrm>
          <a:custGeom>
            <a:avLst/>
            <a:gdLst>
              <a:gd name="connsiteX0" fmla="*/ 0 w 1775520"/>
              <a:gd name="connsiteY0" fmla="*/ 0 h 6858000"/>
              <a:gd name="connsiteX1" fmla="*/ 1775520 w 1775520"/>
              <a:gd name="connsiteY1" fmla="*/ 0 h 6858000"/>
              <a:gd name="connsiteX2" fmla="*/ 1775520 w 1775520"/>
              <a:gd name="connsiteY2" fmla="*/ 6858000 h 6858000"/>
              <a:gd name="connsiteX3" fmla="*/ 0 w 1775520"/>
              <a:gd name="connsiteY3" fmla="*/ 6858000 h 6858000"/>
              <a:gd name="connsiteX4" fmla="*/ 151459 w 1775520"/>
              <a:gd name="connsiteY4" fmla="*/ 6545094 h 6858000"/>
              <a:gd name="connsiteX5" fmla="*/ 825025 w 1775520"/>
              <a:gd name="connsiteY5" fmla="*/ 3429000 h 6858000"/>
              <a:gd name="connsiteX6" fmla="*/ 151459 w 1775520"/>
              <a:gd name="connsiteY6" fmla="*/ 31290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5520" h="6858000">
                <a:moveTo>
                  <a:pt x="0" y="0"/>
                </a:moveTo>
                <a:lnTo>
                  <a:pt x="1775520" y="0"/>
                </a:lnTo>
                <a:lnTo>
                  <a:pt x="1775520" y="6858000"/>
                </a:lnTo>
                <a:lnTo>
                  <a:pt x="0" y="6858000"/>
                </a:lnTo>
                <a:lnTo>
                  <a:pt x="151459" y="6545094"/>
                </a:lnTo>
                <a:cubicBezTo>
                  <a:pt x="585184" y="5587332"/>
                  <a:pt x="825025" y="4534326"/>
                  <a:pt x="825025" y="3429000"/>
                </a:cubicBezTo>
                <a:cubicBezTo>
                  <a:pt x="825025" y="2323674"/>
                  <a:pt x="585184" y="1270668"/>
                  <a:pt x="151459" y="312906"/>
                </a:cubicBezTo>
                <a:close/>
              </a:path>
            </a:pathLst>
          </a:custGeom>
          <a:solidFill>
            <a:schemeClr val="bg1"/>
          </a:solidFill>
        </p:spPr>
        <p:txBody>
          <a:bodyPr wrap="square" lIns="828000" bIns="1152000" anchor="ctr">
            <a:noAutofit/>
          </a:bodyPr>
          <a:lstStyle>
            <a:lvl1pPr marL="0" indent="0" algn="ctr" defTabSz="179388">
              <a:spcAft>
                <a:spcPts val="0"/>
              </a:spcAft>
              <a:buFont typeface="+mn-lt" panose="020B0604020202020204" pitchFamily="34" charset="0"/>
              <a:buNone/>
              <a:defRPr sz="1000">
                <a:solidFill>
                  <a:schemeClr val="bg2"/>
                </a:solidFill>
                <a:latin typeface="+mn-lt"/>
              </a:defRPr>
            </a:lvl1pPr>
            <a:lvl2pPr marL="0" indent="0" algn="ctr" defTabSz="179388">
              <a:spcAft>
                <a:spcPts val="0"/>
              </a:spcAft>
              <a:buFont typeface="+mn-lt" panose="020B0604020202020204" pitchFamily="34" charset="0"/>
              <a:buNone/>
              <a:defRPr sz="1000">
                <a:solidFill>
                  <a:schemeClr val="bg2"/>
                </a:solidFill>
                <a:latin typeface="+mn-lt"/>
              </a:defRPr>
            </a:lvl2pPr>
            <a:lvl3pPr marL="0" indent="0" algn="ctr" defTabSz="179388">
              <a:spcAft>
                <a:spcPts val="0"/>
              </a:spcAft>
              <a:buFont typeface="+mn-lt" panose="020B0604020202020204" pitchFamily="34" charset="0"/>
              <a:buNone/>
              <a:defRPr sz="1000">
                <a:solidFill>
                  <a:schemeClr val="bg2"/>
                </a:solidFill>
                <a:latin typeface="+mn-lt"/>
              </a:defRPr>
            </a:lvl3pPr>
            <a:lvl4pPr marL="0" indent="0" algn="ctr" defTabSz="179388">
              <a:spcAft>
                <a:spcPts val="0"/>
              </a:spcAft>
              <a:buFont typeface="+mn-lt" panose="020B0604020202020204" pitchFamily="34" charset="0"/>
              <a:buNone/>
              <a:defRPr sz="1000">
                <a:solidFill>
                  <a:schemeClr val="bg2"/>
                </a:solidFill>
                <a:latin typeface="+mn-lt"/>
              </a:defRPr>
            </a:lvl4pPr>
            <a:lvl5pPr marL="0" indent="0" algn="ctr" defTabSz="179388">
              <a:spcAft>
                <a:spcPts val="0"/>
              </a:spcAft>
              <a:buFont typeface="+mn-lt" panose="020B0604020202020204" pitchFamily="34" charset="0"/>
              <a:buNone/>
              <a:defRPr sz="1000">
                <a:solidFill>
                  <a:schemeClr val="bg2"/>
                </a:solidFill>
                <a:latin typeface="+mn-lt"/>
              </a:defRPr>
            </a:lvl5pPr>
            <a:lvl6pPr marL="0" indent="0" algn="ctr" defTabSz="179388">
              <a:spcAft>
                <a:spcPts val="0"/>
              </a:spcAft>
              <a:buFont typeface="+mn-lt" panose="020B0604020202020204" pitchFamily="34" charset="0"/>
              <a:buNone/>
              <a:defRPr sz="1000">
                <a:solidFill>
                  <a:schemeClr val="bg2"/>
                </a:solidFill>
                <a:latin typeface="+mn-lt"/>
              </a:defRPr>
            </a:lvl6pPr>
            <a:lvl7pPr marL="0" indent="0" algn="ctr" defTabSz="179388">
              <a:spcAft>
                <a:spcPts val="0"/>
              </a:spcAft>
              <a:buFont typeface="+mn-lt" panose="020B0604020202020204" pitchFamily="34" charset="0"/>
              <a:buNone/>
              <a:defRPr sz="1000">
                <a:solidFill>
                  <a:schemeClr val="bg2"/>
                </a:solidFill>
                <a:latin typeface="+mn-lt"/>
              </a:defRPr>
            </a:lvl7pPr>
            <a:lvl8pPr marL="0" indent="0" algn="ctr" defTabSz="179388">
              <a:spcAft>
                <a:spcPts val="0"/>
              </a:spcAft>
              <a:buFont typeface="+mn-lt" panose="020B0604020202020204" pitchFamily="34" charset="0"/>
              <a:buNone/>
              <a:defRPr sz="1000">
                <a:solidFill>
                  <a:schemeClr val="bg2"/>
                </a:solidFill>
                <a:latin typeface="+mn-lt"/>
              </a:defRPr>
            </a:lvl8pPr>
            <a:lvl9pPr marL="0" indent="0" algn="ctr" defTabSz="179388">
              <a:spcAft>
                <a:spcPts val="0"/>
              </a:spcAft>
              <a:buFont typeface="+mn-lt" panose="020B0604020202020204" pitchFamily="34" charset="0"/>
              <a:buNone/>
              <a:defRPr sz="1000">
                <a:solidFill>
                  <a:schemeClr val="bg2"/>
                </a:solidFill>
                <a:latin typeface="+mn-lt"/>
              </a:defRPr>
            </a:lvl9pPr>
          </a:lstStyle>
          <a:p>
            <a:pPr lvl="0"/>
            <a:r>
              <a:rPr lang="en-US" dirty="0"/>
              <a:t>White </a:t>
            </a:r>
            <a:br>
              <a:rPr lang="en-US" dirty="0"/>
            </a:br>
            <a:r>
              <a:rPr lang="en-US" dirty="0"/>
              <a:t>background or add gradient </a:t>
            </a:r>
            <a:br>
              <a:rPr lang="en-US" dirty="0"/>
            </a:br>
            <a:r>
              <a:rPr lang="en-US" dirty="0"/>
              <a:t>as a picture</a:t>
            </a:r>
          </a:p>
        </p:txBody>
      </p:sp>
    </p:spTree>
    <p:extLst>
      <p:ext uri="{BB962C8B-B14F-4D97-AF65-F5344CB8AC3E}">
        <p14:creationId xmlns:p14="http://schemas.microsoft.com/office/powerpoint/2010/main" val="3934875218"/>
      </p:ext>
    </p:extLst>
  </p:cSld>
  <p:clrMapOvr>
    <a:masterClrMapping/>
  </p:clrMapOvr>
  <p:extLst>
    <p:ext uri="{DCECCB84-F9BA-43D5-87BE-67443E8EF086}">
      <p15:sldGuideLst xmlns:p15="http://schemas.microsoft.com/office/powerpoint/2012/main">
        <p15:guide id="2" pos="780">
          <p15:clr>
            <a:srgbClr val="FBAE40"/>
          </p15:clr>
        </p15:guide>
        <p15:guide id="3" orient="horz" pos="1324">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ntent with pictur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73FB304-618D-40B7-940D-69DE27A21968}"/>
              </a:ext>
            </a:extLst>
          </p:cNvPr>
          <p:cNvSpPr>
            <a:spLocks noGrp="1"/>
          </p:cNvSpPr>
          <p:nvPr>
            <p:ph type="title" hasCustomPrompt="1"/>
          </p:nvPr>
        </p:nvSpPr>
        <p:spPr bwMode="black"/>
        <p:txBody>
          <a:bodyPr>
            <a:noAutofit/>
          </a:bodyPr>
          <a:lstStyle>
            <a:lvl1pPr>
              <a:defRPr/>
            </a:lvl1pPr>
          </a:lstStyle>
          <a:p>
            <a:r>
              <a:rPr lang="en-US" dirty="0"/>
              <a:t>Headline short </a:t>
            </a:r>
            <a:r>
              <a:rPr lang="en-US" dirty="0" err="1"/>
              <a:t>40pt</a:t>
            </a:r>
            <a:r>
              <a:rPr lang="en-US" dirty="0"/>
              <a:t> (double-spaced headline </a:t>
            </a:r>
            <a:r>
              <a:rPr lang="en-US" dirty="0" err="1"/>
              <a:t>24pt</a:t>
            </a:r>
            <a:r>
              <a:rPr lang="en-US" dirty="0"/>
              <a:t>)</a:t>
            </a:r>
          </a:p>
        </p:txBody>
      </p:sp>
      <p:sp>
        <p:nvSpPr>
          <p:cNvPr id="10" name="Bildplatzhalter 9">
            <a:extLst>
              <a:ext uri="{FF2B5EF4-FFF2-40B4-BE49-F238E27FC236}">
                <a16:creationId xmlns:a16="http://schemas.microsoft.com/office/drawing/2014/main" id="{18C1C1B3-2B43-47F5-9FA0-80C6D4477A07}"/>
              </a:ext>
            </a:extLst>
          </p:cNvPr>
          <p:cNvSpPr>
            <a:spLocks noGrp="1"/>
          </p:cNvSpPr>
          <p:nvPr>
            <p:ph type="pic" sz="quarter" idx="13" hasCustomPrompt="1"/>
          </p:nvPr>
        </p:nvSpPr>
        <p:spPr bwMode="ltGray">
          <a:xfrm>
            <a:off x="6240016" y="1484313"/>
            <a:ext cx="5953200" cy="4752000"/>
          </a:xfrm>
        </p:spPr>
        <p:txBody>
          <a:bodyPr bIns="576000" anchor="ctr">
            <a:noAutofit/>
          </a:bodyPr>
          <a:lstStyle>
            <a:lvl1pPr marL="0" indent="0" algn="ctr">
              <a:spcAft>
                <a:spcPts val="0"/>
              </a:spcAft>
              <a:buFont typeface="+mn-lt" panose="020B0604020202020204" pitchFamily="34" charset="0"/>
              <a:buNone/>
              <a:defRPr sz="1000">
                <a:solidFill>
                  <a:schemeClr val="bg2"/>
                </a:solidFill>
                <a:latin typeface="+mn-lt"/>
              </a:defRPr>
            </a:lvl1pPr>
            <a:lvl2pPr marL="0" indent="0" algn="ctr">
              <a:spcAft>
                <a:spcPts val="0"/>
              </a:spcAft>
              <a:buFont typeface="+mn-lt" panose="020B0604020202020204" pitchFamily="34" charset="0"/>
              <a:buNone/>
              <a:defRPr sz="1000">
                <a:solidFill>
                  <a:schemeClr val="bg2"/>
                </a:solidFill>
                <a:latin typeface="+mn-lt"/>
              </a:defRPr>
            </a:lvl2pPr>
            <a:lvl3pPr marL="0" indent="0" algn="ctr">
              <a:spcAft>
                <a:spcPts val="0"/>
              </a:spcAft>
              <a:buNone/>
              <a:defRPr sz="1000">
                <a:solidFill>
                  <a:schemeClr val="bg2"/>
                </a:solidFill>
                <a:latin typeface="+mn-lt"/>
              </a:defRPr>
            </a:lvl3pPr>
            <a:lvl4pPr marL="0" indent="0" algn="ctr">
              <a:spcAft>
                <a:spcPts val="0"/>
              </a:spcAft>
              <a:buNone/>
              <a:defRPr sz="1000">
                <a:solidFill>
                  <a:schemeClr val="bg2"/>
                </a:solidFill>
                <a:latin typeface="+mn-lt"/>
              </a:defRPr>
            </a:lvl4pPr>
            <a:lvl5pPr marL="0" indent="0" algn="ctr">
              <a:spcAft>
                <a:spcPts val="0"/>
              </a:spcAft>
              <a:buNone/>
              <a:tabLst>
                <a:tab pos="2687638" algn="l"/>
              </a:tabLst>
              <a:defRPr sz="1000">
                <a:solidFill>
                  <a:schemeClr val="bg2"/>
                </a:solidFill>
                <a:latin typeface="+mn-lt"/>
              </a:defRPr>
            </a:lvl5pPr>
            <a:lvl6pPr marL="0" indent="0" algn="ctr">
              <a:spcAft>
                <a:spcPts val="0"/>
              </a:spcAft>
              <a:buNone/>
              <a:defRPr sz="1000">
                <a:solidFill>
                  <a:schemeClr val="bg2"/>
                </a:solidFill>
                <a:latin typeface="+mn-lt"/>
              </a:defRPr>
            </a:lvl6pPr>
            <a:lvl7pPr marL="0" indent="0" algn="ctr">
              <a:spcAft>
                <a:spcPts val="0"/>
              </a:spcAft>
              <a:buNone/>
              <a:defRPr sz="1000">
                <a:solidFill>
                  <a:schemeClr val="bg2"/>
                </a:solidFill>
                <a:latin typeface="+mn-lt"/>
              </a:defRPr>
            </a:lvl7pPr>
            <a:lvl8pPr marL="0" indent="0" algn="ctr">
              <a:spcAft>
                <a:spcPts val="0"/>
              </a:spcAft>
              <a:buNone/>
              <a:defRPr sz="1000">
                <a:solidFill>
                  <a:schemeClr val="bg2"/>
                </a:solidFill>
                <a:latin typeface="+mn-lt"/>
              </a:defRPr>
            </a:lvl8pPr>
            <a:lvl9pPr marL="0" indent="0" algn="ctr">
              <a:spcAft>
                <a:spcPts val="0"/>
              </a:spcAft>
              <a:buNone/>
              <a:defRPr sz="1000">
                <a:solidFill>
                  <a:schemeClr val="bg2"/>
                </a:solidFill>
                <a:latin typeface="+mn-lt"/>
              </a:defRPr>
            </a:lvl9pPr>
          </a:lstStyle>
          <a:p>
            <a:pPr lvl="4"/>
            <a:r>
              <a:rPr lang="en-US" dirty="0"/>
              <a:t>Add picture</a:t>
            </a:r>
          </a:p>
        </p:txBody>
      </p:sp>
      <p:sp>
        <p:nvSpPr>
          <p:cNvPr id="6" name="Inhaltsplatzhalter 5">
            <a:extLst>
              <a:ext uri="{FF2B5EF4-FFF2-40B4-BE49-F238E27FC236}">
                <a16:creationId xmlns:a16="http://schemas.microsoft.com/office/drawing/2014/main" id="{7B4C7612-0C84-4376-B998-B34EAE1F544D}"/>
              </a:ext>
            </a:extLst>
          </p:cNvPr>
          <p:cNvSpPr>
            <a:spLocks noGrp="1"/>
          </p:cNvSpPr>
          <p:nvPr>
            <p:ph sz="quarter" idx="14" hasCustomPrompt="1"/>
          </p:nvPr>
        </p:nvSpPr>
        <p:spPr bwMode="black">
          <a:xfrm>
            <a:off x="624000" y="1484313"/>
            <a:ext cx="5328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ußzeilenplatzhalter 4">
            <a:extLst>
              <a:ext uri="{FF2B5EF4-FFF2-40B4-BE49-F238E27FC236}">
                <a16:creationId xmlns:a16="http://schemas.microsoft.com/office/drawing/2014/main" id="{CE733019-59A1-468F-8149-C6BE014E078F}"/>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a:solidFill>
                  <a:schemeClr val="tx1"/>
                </a:solidFill>
              </a:defRPr>
            </a:lvl1pPr>
          </a:lstStyle>
          <a:p>
            <a:r>
              <a:rPr lang="en-US"/>
              <a:t>public | Barizs Dániel | Operációs rendszerek| 2022. 10. 19, 26</a:t>
            </a:r>
            <a:endParaRPr lang="en-US" dirty="0"/>
          </a:p>
        </p:txBody>
      </p:sp>
      <p:sp>
        <p:nvSpPr>
          <p:cNvPr id="9" name="Foliennummernplatzhalter 5">
            <a:extLst>
              <a:ext uri="{FF2B5EF4-FFF2-40B4-BE49-F238E27FC236}">
                <a16:creationId xmlns:a16="http://schemas.microsoft.com/office/drawing/2014/main" id="{30900683-23B4-4E4B-8F6A-858470B77888}"/>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Tree>
    <p:extLst>
      <p:ext uri="{BB962C8B-B14F-4D97-AF65-F5344CB8AC3E}">
        <p14:creationId xmlns:p14="http://schemas.microsoft.com/office/powerpoint/2010/main" val="13996343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hort 02">
    <p:spTree>
      <p:nvGrpSpPr>
        <p:cNvPr id="1" name=""/>
        <p:cNvGrpSpPr/>
        <p:nvPr/>
      </p:nvGrpSpPr>
      <p:grpSpPr>
        <a:xfrm>
          <a:off x="0" y="0"/>
          <a:ext cx="0" cy="0"/>
          <a:chOff x="0" y="0"/>
          <a:chExt cx="0" cy="0"/>
        </a:xfrm>
      </p:grpSpPr>
      <p:sp>
        <p:nvSpPr>
          <p:cNvPr id="11" name="Bildplatzhalter 10">
            <a:extLst>
              <a:ext uri="{FF2B5EF4-FFF2-40B4-BE49-F238E27FC236}">
                <a16:creationId xmlns:a16="http://schemas.microsoft.com/office/drawing/2014/main" id="{4E87C846-8014-43F0-BCFB-649C50CDBD17}"/>
              </a:ext>
            </a:extLst>
          </p:cNvPr>
          <p:cNvSpPr>
            <a:spLocks noGrp="1"/>
          </p:cNvSpPr>
          <p:nvPr>
            <p:ph type="pic" sz="quarter" idx="12" hasCustomPrompt="1"/>
          </p:nvPr>
        </p:nvSpPr>
        <p:spPr bwMode="ltGray">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2069183 h 6858000"/>
              <a:gd name="connsiteX3" fmla="*/ 6630185 w 12192000"/>
              <a:gd name="connsiteY3" fmla="*/ 2069183 h 6858000"/>
              <a:gd name="connsiteX4" fmla="*/ 5725212 w 12192000"/>
              <a:gd name="connsiteY4" fmla="*/ 6858000 h 6858000"/>
              <a:gd name="connsiteX5" fmla="*/ 0 w 12192000"/>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0"/>
                </a:moveTo>
                <a:lnTo>
                  <a:pt x="12192000" y="0"/>
                </a:lnTo>
                <a:lnTo>
                  <a:pt x="12192000" y="2069183"/>
                </a:lnTo>
                <a:lnTo>
                  <a:pt x="6630185" y="2069183"/>
                </a:lnTo>
                <a:lnTo>
                  <a:pt x="5725212" y="6858000"/>
                </a:lnTo>
                <a:lnTo>
                  <a:pt x="0" y="6858000"/>
                </a:lnTo>
                <a:close/>
              </a:path>
            </a:pathLst>
          </a:custGeom>
          <a:solidFill>
            <a:schemeClr val="bg1"/>
          </a:solidFill>
        </p:spPr>
        <p:txBody>
          <a:bodyPr wrap="square" bIns="576000" anchor="ctr">
            <a:noAutofit/>
          </a:bodyPr>
          <a:lstStyle>
            <a:lvl1pPr marL="0" indent="0" algn="ctr">
              <a:spcAft>
                <a:spcPts val="0"/>
              </a:spcAft>
              <a:buFont typeface="+mn-lt" panose="020B0604020202020204" pitchFamily="34" charset="0"/>
              <a:buNone/>
              <a:defRPr sz="1000">
                <a:solidFill>
                  <a:schemeClr val="bg2"/>
                </a:solidFill>
                <a:latin typeface="+mn-lt"/>
              </a:defRPr>
            </a:lvl1pPr>
            <a:lvl2pPr marL="0" indent="0" algn="ctr">
              <a:spcAft>
                <a:spcPts val="0"/>
              </a:spcAft>
              <a:buFont typeface="+mn-lt" panose="020B0604020202020204" pitchFamily="34" charset="0"/>
              <a:buNone/>
              <a:defRPr sz="1000">
                <a:solidFill>
                  <a:schemeClr val="bg2"/>
                </a:solidFill>
                <a:latin typeface="+mn-lt"/>
              </a:defRPr>
            </a:lvl2pPr>
            <a:lvl3pPr marL="0" indent="0" algn="ctr">
              <a:spcAft>
                <a:spcPts val="0"/>
              </a:spcAft>
              <a:buNone/>
              <a:defRPr sz="1000">
                <a:solidFill>
                  <a:schemeClr val="bg2"/>
                </a:solidFill>
                <a:latin typeface="+mn-lt"/>
              </a:defRPr>
            </a:lvl3pPr>
            <a:lvl4pPr marL="0" indent="0" algn="ctr">
              <a:spcAft>
                <a:spcPts val="0"/>
              </a:spcAft>
              <a:buNone/>
              <a:defRPr sz="1000">
                <a:solidFill>
                  <a:schemeClr val="bg2"/>
                </a:solidFill>
                <a:latin typeface="+mn-lt"/>
              </a:defRPr>
            </a:lvl4pPr>
            <a:lvl5pPr marL="0" indent="0" algn="ctr">
              <a:spcAft>
                <a:spcPts val="0"/>
              </a:spcAft>
              <a:buNone/>
              <a:defRPr sz="1000">
                <a:solidFill>
                  <a:schemeClr val="bg2"/>
                </a:solidFill>
                <a:latin typeface="+mn-lt"/>
              </a:defRPr>
            </a:lvl5pPr>
            <a:lvl6pPr marL="0" indent="0" algn="ctr">
              <a:spcAft>
                <a:spcPts val="0"/>
              </a:spcAft>
              <a:buNone/>
              <a:defRPr sz="1000">
                <a:solidFill>
                  <a:schemeClr val="bg2"/>
                </a:solidFill>
                <a:latin typeface="+mn-lt"/>
              </a:defRPr>
            </a:lvl6pPr>
            <a:lvl7pPr marL="0" indent="0" algn="ctr">
              <a:spcAft>
                <a:spcPts val="0"/>
              </a:spcAft>
              <a:buNone/>
              <a:defRPr sz="1000">
                <a:solidFill>
                  <a:schemeClr val="bg2"/>
                </a:solidFill>
                <a:latin typeface="+mn-lt"/>
              </a:defRPr>
            </a:lvl7pPr>
            <a:lvl8pPr marL="0" indent="0" algn="ctr">
              <a:spcAft>
                <a:spcPts val="0"/>
              </a:spcAft>
              <a:buNone/>
              <a:defRPr sz="1000">
                <a:solidFill>
                  <a:schemeClr val="bg2"/>
                </a:solidFill>
                <a:latin typeface="+mn-lt"/>
              </a:defRPr>
            </a:lvl8pPr>
            <a:lvl9pPr marL="0" indent="0" algn="ctr">
              <a:spcAft>
                <a:spcPts val="0"/>
              </a:spcAft>
              <a:buNone/>
              <a:defRPr sz="1000">
                <a:solidFill>
                  <a:schemeClr val="bg2"/>
                </a:solidFill>
                <a:latin typeface="+mn-lt"/>
              </a:defRPr>
            </a:lvl9pPr>
          </a:lstStyle>
          <a:p>
            <a:pPr lvl="0"/>
            <a:r>
              <a:rPr lang="en-US" dirty="0"/>
              <a:t>Add picture</a:t>
            </a:r>
          </a:p>
        </p:txBody>
      </p:sp>
      <p:pic>
        <p:nvPicPr>
          <p:cNvPr id="9" name="Grafik 8">
            <a:extLst>
              <a:ext uri="{FF2B5EF4-FFF2-40B4-BE49-F238E27FC236}">
                <a16:creationId xmlns:a16="http://schemas.microsoft.com/office/drawing/2014/main" id="{267426D4-666C-4EDA-B527-ED808094166C}"/>
              </a:ext>
            </a:extLst>
          </p:cNvPr>
          <p:cNvPicPr>
            <a:picLocks noChangeAspect="1"/>
          </p:cNvPicPr>
          <p:nvPr userDrawn="1"/>
        </p:nvPicPr>
        <p:blipFill>
          <a:blip r:embed="rId2"/>
          <a:stretch>
            <a:fillRect/>
          </a:stretch>
        </p:blipFill>
        <p:spPr bwMode="black">
          <a:xfrm>
            <a:off x="6562800" y="5565600"/>
            <a:ext cx="3118173" cy="838800"/>
          </a:xfrm>
          <a:prstGeom prst="rect">
            <a:avLst/>
          </a:prstGeom>
        </p:spPr>
      </p:pic>
      <p:sp>
        <p:nvSpPr>
          <p:cNvPr id="2" name="Titel 1">
            <a:extLst>
              <a:ext uri="{FF2B5EF4-FFF2-40B4-BE49-F238E27FC236}">
                <a16:creationId xmlns:a16="http://schemas.microsoft.com/office/drawing/2014/main" id="{96776EA0-9308-4136-9D96-5081DF8610AC}"/>
              </a:ext>
            </a:extLst>
          </p:cNvPr>
          <p:cNvSpPr>
            <a:spLocks noGrp="1"/>
          </p:cNvSpPr>
          <p:nvPr>
            <p:ph type="ctrTitle" hasCustomPrompt="1"/>
          </p:nvPr>
        </p:nvSpPr>
        <p:spPr bwMode="black">
          <a:xfrm>
            <a:off x="6744608" y="2494800"/>
            <a:ext cx="4824000" cy="2016000"/>
          </a:xfrm>
        </p:spPr>
        <p:txBody>
          <a:bodyPr lIns="0" anchor="b"/>
          <a:lstStyle>
            <a:lvl1pPr algn="l">
              <a:lnSpc>
                <a:spcPct val="90000"/>
              </a:lnSpc>
              <a:defRPr sz="5400">
                <a:solidFill>
                  <a:schemeClr val="bg1"/>
                </a:solidFill>
              </a:defRPr>
            </a:lvl1pPr>
          </a:lstStyle>
          <a:p>
            <a:r>
              <a:rPr lang="en-US" noProof="0" dirty="0"/>
              <a:t>Title of presentation</a:t>
            </a:r>
            <a:endParaRPr lang="en-US" dirty="0"/>
          </a:p>
        </p:txBody>
      </p:sp>
      <p:sp>
        <p:nvSpPr>
          <p:cNvPr id="17" name="Untertitel 2">
            <a:extLst>
              <a:ext uri="{FF2B5EF4-FFF2-40B4-BE49-F238E27FC236}">
                <a16:creationId xmlns:a16="http://schemas.microsoft.com/office/drawing/2014/main" id="{768CC432-56E4-4092-B0F1-5C6FD1847CA2}"/>
              </a:ext>
            </a:extLst>
          </p:cNvPr>
          <p:cNvSpPr>
            <a:spLocks noGrp="1"/>
          </p:cNvSpPr>
          <p:nvPr>
            <p:ph type="subTitle" idx="1" hasCustomPrompt="1"/>
          </p:nvPr>
        </p:nvSpPr>
        <p:spPr bwMode="black">
          <a:xfrm>
            <a:off x="6744608" y="4672800"/>
            <a:ext cx="4824000" cy="504000"/>
          </a:xfrm>
        </p:spPr>
        <p:txBody>
          <a:bodyPr lIns="0" bIns="0" anchor="t">
            <a:noAutofit/>
          </a:bodyPr>
          <a:lstStyle>
            <a:lvl1pPr marL="0" indent="0" algn="l">
              <a:lnSpc>
                <a:spcPct val="90000"/>
              </a:lnSpc>
              <a:spcAft>
                <a:spcPts val="0"/>
              </a:spcAft>
              <a:buNone/>
              <a:defRPr sz="1800">
                <a:solidFill>
                  <a:schemeClr val="bg1"/>
                </a:solidFill>
                <a:latin typeface="+mn-lt"/>
              </a:defRPr>
            </a:lvl1pPr>
            <a:lvl2pPr marL="0" indent="0" algn="l">
              <a:lnSpc>
                <a:spcPct val="90000"/>
              </a:lnSpc>
              <a:spcAft>
                <a:spcPts val="0"/>
              </a:spcAft>
              <a:buNone/>
              <a:defRPr sz="1800">
                <a:solidFill>
                  <a:schemeClr val="bg1"/>
                </a:solidFill>
              </a:defRPr>
            </a:lvl2pPr>
            <a:lvl3pPr marL="0" indent="0" algn="l">
              <a:lnSpc>
                <a:spcPct val="90000"/>
              </a:lnSpc>
              <a:spcAft>
                <a:spcPts val="0"/>
              </a:spcAft>
              <a:buNone/>
              <a:defRPr sz="1800">
                <a:solidFill>
                  <a:schemeClr val="bg1"/>
                </a:solidFill>
              </a:defRPr>
            </a:lvl3pPr>
            <a:lvl4pPr marL="0" indent="0" algn="l">
              <a:lnSpc>
                <a:spcPct val="90000"/>
              </a:lnSpc>
              <a:spcAft>
                <a:spcPts val="0"/>
              </a:spcAft>
              <a:buNone/>
              <a:defRPr sz="1800">
                <a:solidFill>
                  <a:schemeClr val="bg1"/>
                </a:solidFill>
              </a:defRPr>
            </a:lvl4pPr>
            <a:lvl5pPr marL="0" indent="0" algn="l">
              <a:lnSpc>
                <a:spcPct val="90000"/>
              </a:lnSpc>
              <a:spcAft>
                <a:spcPts val="0"/>
              </a:spcAft>
              <a:buNone/>
              <a:defRPr sz="1800">
                <a:solidFill>
                  <a:schemeClr val="bg1"/>
                </a:solidFill>
              </a:defRPr>
            </a:lvl5pPr>
            <a:lvl6pPr marL="0" indent="0" algn="l">
              <a:lnSpc>
                <a:spcPct val="90000"/>
              </a:lnSpc>
              <a:spcAft>
                <a:spcPts val="0"/>
              </a:spcAft>
              <a:buNone/>
              <a:defRPr sz="1800">
                <a:solidFill>
                  <a:schemeClr val="bg1"/>
                </a:solidFill>
              </a:defRPr>
            </a:lvl6pPr>
            <a:lvl7pPr marL="0" indent="0" algn="l">
              <a:lnSpc>
                <a:spcPct val="90000"/>
              </a:lnSpc>
              <a:spcAft>
                <a:spcPts val="0"/>
              </a:spcAft>
              <a:buNone/>
              <a:defRPr sz="1800">
                <a:solidFill>
                  <a:schemeClr val="bg1"/>
                </a:solidFill>
              </a:defRPr>
            </a:lvl7pPr>
            <a:lvl8pPr marL="0" indent="0" algn="l">
              <a:lnSpc>
                <a:spcPct val="90000"/>
              </a:lnSpc>
              <a:spcAft>
                <a:spcPts val="0"/>
              </a:spcAft>
              <a:buNone/>
              <a:defRPr sz="1800">
                <a:solidFill>
                  <a:schemeClr val="bg1"/>
                </a:solidFill>
              </a:defRPr>
            </a:lvl8pPr>
            <a:lvl9pPr marL="0" indent="0" algn="l">
              <a:lnSpc>
                <a:spcPct val="90000"/>
              </a:lnSpc>
              <a:spcAft>
                <a:spcPts val="0"/>
              </a:spcAft>
              <a:buNone/>
              <a:defRPr sz="1800">
                <a:solidFill>
                  <a:schemeClr val="bg1"/>
                </a:solidFill>
              </a:defRPr>
            </a:lvl9pPr>
          </a:lstStyle>
          <a:p>
            <a:r>
              <a:rPr lang="en-US" dirty="0"/>
              <a:t>Subtitle | Author | Place | Date</a:t>
            </a:r>
          </a:p>
        </p:txBody>
      </p:sp>
    </p:spTree>
    <p:extLst>
      <p:ext uri="{BB962C8B-B14F-4D97-AF65-F5344CB8AC3E}">
        <p14:creationId xmlns:p14="http://schemas.microsoft.com/office/powerpoint/2010/main" val="3438140224"/>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ture with conten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902E79-B5C3-4A51-9C68-88010755DDB6}"/>
              </a:ext>
            </a:extLst>
          </p:cNvPr>
          <p:cNvSpPr>
            <a:spLocks noGrp="1"/>
          </p:cNvSpPr>
          <p:nvPr>
            <p:ph type="title" hasCustomPrompt="1"/>
          </p:nvPr>
        </p:nvSpPr>
        <p:spPr bwMode="black"/>
        <p:txBody>
          <a:bodyPr>
            <a:noAutofit/>
          </a:bodyPr>
          <a:lstStyle>
            <a:lvl1pPr>
              <a:defRPr/>
            </a:lvl1pPr>
          </a:lstStyle>
          <a:p>
            <a:r>
              <a:rPr lang="en-US" dirty="0"/>
              <a:t>Headline short </a:t>
            </a:r>
            <a:r>
              <a:rPr lang="en-US" dirty="0" err="1"/>
              <a:t>40pt</a:t>
            </a:r>
            <a:r>
              <a:rPr lang="en-US" dirty="0"/>
              <a:t> (double-spaced headline </a:t>
            </a:r>
            <a:r>
              <a:rPr lang="en-US" dirty="0" err="1"/>
              <a:t>24pt</a:t>
            </a:r>
            <a:r>
              <a:rPr lang="en-US" dirty="0"/>
              <a:t>)</a:t>
            </a:r>
          </a:p>
        </p:txBody>
      </p:sp>
      <p:sp>
        <p:nvSpPr>
          <p:cNvPr id="8" name="Inhaltsplatzhalter 7">
            <a:extLst>
              <a:ext uri="{FF2B5EF4-FFF2-40B4-BE49-F238E27FC236}">
                <a16:creationId xmlns:a16="http://schemas.microsoft.com/office/drawing/2014/main" id="{9CD48E90-58F3-40B4-B97C-453785FBBABC}"/>
              </a:ext>
            </a:extLst>
          </p:cNvPr>
          <p:cNvSpPr>
            <a:spLocks noGrp="1"/>
          </p:cNvSpPr>
          <p:nvPr>
            <p:ph sz="quarter" idx="12" hasCustomPrompt="1"/>
          </p:nvPr>
        </p:nvSpPr>
        <p:spPr bwMode="black">
          <a:xfrm>
            <a:off x="8112000" y="1484313"/>
            <a:ext cx="3456000" cy="4752000"/>
          </a:xfrm>
        </p:spPr>
        <p:txBody>
          <a:bodyPr>
            <a:noAutofit/>
          </a:bodyPr>
          <a:lstStyle>
            <a:lvl5pPr>
              <a:defRPr/>
            </a:lvl5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Bildplatzhalter 9">
            <a:extLst>
              <a:ext uri="{FF2B5EF4-FFF2-40B4-BE49-F238E27FC236}">
                <a16:creationId xmlns:a16="http://schemas.microsoft.com/office/drawing/2014/main" id="{A40AE5EC-538A-4BF1-ABC1-3EE1CF9C15FF}"/>
              </a:ext>
            </a:extLst>
          </p:cNvPr>
          <p:cNvSpPr>
            <a:spLocks noGrp="1"/>
          </p:cNvSpPr>
          <p:nvPr>
            <p:ph type="pic" sz="quarter" idx="13" hasCustomPrompt="1"/>
          </p:nvPr>
        </p:nvSpPr>
        <p:spPr bwMode="ltGray">
          <a:xfrm>
            <a:off x="623392" y="1485312"/>
            <a:ext cx="7200561" cy="4752000"/>
          </a:xfrm>
        </p:spPr>
        <p:txBody>
          <a:bodyPr bIns="576000" anchor="ctr">
            <a:noAutofit/>
          </a:bodyPr>
          <a:lstStyle>
            <a:lvl1pPr marL="0" indent="0" algn="ctr">
              <a:spcAft>
                <a:spcPts val="0"/>
              </a:spcAft>
              <a:buFont typeface="+mn-lt" panose="020B0604020202020204" pitchFamily="34" charset="0"/>
              <a:buNone/>
              <a:defRPr sz="1000">
                <a:solidFill>
                  <a:schemeClr val="tx1"/>
                </a:solidFill>
                <a:latin typeface="+mn-lt"/>
              </a:defRPr>
            </a:lvl1pPr>
            <a:lvl2pPr marL="0" indent="0" algn="ctr">
              <a:spcAft>
                <a:spcPts val="0"/>
              </a:spcAft>
              <a:buFont typeface="+mn-lt" panose="020B0604020202020204" pitchFamily="34" charset="0"/>
              <a:buNone/>
              <a:defRPr sz="1000">
                <a:solidFill>
                  <a:schemeClr val="tx1"/>
                </a:solidFill>
                <a:latin typeface="+mn-lt"/>
              </a:defRPr>
            </a:lvl2pPr>
            <a:lvl3pPr marL="0" indent="0" algn="ctr">
              <a:spcAft>
                <a:spcPts val="0"/>
              </a:spcAft>
              <a:buNone/>
              <a:defRPr sz="1000">
                <a:solidFill>
                  <a:schemeClr val="tx1"/>
                </a:solidFill>
                <a:latin typeface="+mn-lt"/>
              </a:defRPr>
            </a:lvl3pPr>
            <a:lvl4pPr marL="0" indent="0" algn="ctr">
              <a:spcAft>
                <a:spcPts val="0"/>
              </a:spcAft>
              <a:buNone/>
              <a:defRPr sz="1000">
                <a:solidFill>
                  <a:schemeClr val="tx1"/>
                </a:solidFill>
                <a:latin typeface="+mn-lt"/>
              </a:defRPr>
            </a:lvl4pPr>
            <a:lvl5pPr marL="0" indent="0" algn="ctr">
              <a:spcAft>
                <a:spcPts val="0"/>
              </a:spcAft>
              <a:buNone/>
              <a:defRPr sz="1000">
                <a:solidFill>
                  <a:schemeClr val="bg2"/>
                </a:solidFill>
                <a:latin typeface="+mn-lt"/>
              </a:defRPr>
            </a:lvl5pPr>
            <a:lvl6pPr marL="0" indent="0" algn="ctr">
              <a:spcAft>
                <a:spcPts val="0"/>
              </a:spcAft>
              <a:buNone/>
              <a:defRPr sz="1000">
                <a:solidFill>
                  <a:schemeClr val="tx1"/>
                </a:solidFill>
                <a:latin typeface="+mn-lt"/>
              </a:defRPr>
            </a:lvl6pPr>
            <a:lvl7pPr marL="0" indent="0" algn="ctr">
              <a:spcAft>
                <a:spcPts val="0"/>
              </a:spcAft>
              <a:buNone/>
              <a:defRPr sz="1000">
                <a:solidFill>
                  <a:schemeClr val="tx1"/>
                </a:solidFill>
                <a:latin typeface="+mn-lt"/>
              </a:defRPr>
            </a:lvl7pPr>
            <a:lvl8pPr marL="0" indent="0" algn="ctr">
              <a:spcAft>
                <a:spcPts val="0"/>
              </a:spcAft>
              <a:buNone/>
              <a:defRPr sz="1000">
                <a:solidFill>
                  <a:schemeClr val="tx1"/>
                </a:solidFill>
                <a:latin typeface="+mn-lt"/>
              </a:defRPr>
            </a:lvl8pPr>
            <a:lvl9pPr marL="0" indent="0" algn="ctr">
              <a:spcAft>
                <a:spcPts val="0"/>
              </a:spcAft>
              <a:buNone/>
              <a:defRPr sz="1000">
                <a:solidFill>
                  <a:schemeClr val="tx1"/>
                </a:solidFill>
                <a:latin typeface="+mn-lt"/>
              </a:defRPr>
            </a:lvl9pPr>
          </a:lstStyle>
          <a:p>
            <a:pPr lvl="4"/>
            <a:r>
              <a:rPr lang="en-US" dirty="0"/>
              <a:t>Add Picture</a:t>
            </a:r>
          </a:p>
        </p:txBody>
      </p:sp>
      <p:sp>
        <p:nvSpPr>
          <p:cNvPr id="7" name="Fußzeilenplatzhalter 4">
            <a:extLst>
              <a:ext uri="{FF2B5EF4-FFF2-40B4-BE49-F238E27FC236}">
                <a16:creationId xmlns:a16="http://schemas.microsoft.com/office/drawing/2014/main" id="{59951EB1-629C-43B1-A98C-6998C808B085}"/>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a:solidFill>
                  <a:schemeClr val="tx1"/>
                </a:solidFill>
              </a:defRPr>
            </a:lvl1pPr>
          </a:lstStyle>
          <a:p>
            <a:r>
              <a:rPr lang="en-US"/>
              <a:t>public | Barizs Dániel | Operációs rendszerek| 2022. 10. 19, 26</a:t>
            </a:r>
            <a:endParaRPr lang="en-US" dirty="0"/>
          </a:p>
        </p:txBody>
      </p:sp>
      <p:sp>
        <p:nvSpPr>
          <p:cNvPr id="13" name="Foliennummernplatzhalter 5">
            <a:extLst>
              <a:ext uri="{FF2B5EF4-FFF2-40B4-BE49-F238E27FC236}">
                <a16:creationId xmlns:a16="http://schemas.microsoft.com/office/drawing/2014/main" id="{F360C192-BE70-4805-9FEF-F274374B650A}"/>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Tree>
    <p:extLst>
      <p:ext uri="{BB962C8B-B14F-4D97-AF65-F5344CB8AC3E}">
        <p14:creationId xmlns:p14="http://schemas.microsoft.com/office/powerpoint/2010/main" val="228700050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Picture (fullscale)">
    <p:spTree>
      <p:nvGrpSpPr>
        <p:cNvPr id="1" name=""/>
        <p:cNvGrpSpPr/>
        <p:nvPr/>
      </p:nvGrpSpPr>
      <p:grpSpPr>
        <a:xfrm>
          <a:off x="0" y="0"/>
          <a:ext cx="0" cy="0"/>
          <a:chOff x="0" y="0"/>
          <a:chExt cx="0" cy="0"/>
        </a:xfrm>
      </p:grpSpPr>
      <p:sp>
        <p:nvSpPr>
          <p:cNvPr id="7" name="Bildplatzhalter 6">
            <a:extLst>
              <a:ext uri="{FF2B5EF4-FFF2-40B4-BE49-F238E27FC236}">
                <a16:creationId xmlns:a16="http://schemas.microsoft.com/office/drawing/2014/main" id="{758364E8-4ECD-4C26-A5E5-021E95A628B2}"/>
              </a:ext>
            </a:extLst>
          </p:cNvPr>
          <p:cNvSpPr>
            <a:spLocks noGrp="1"/>
          </p:cNvSpPr>
          <p:nvPr>
            <p:ph type="pic" sz="quarter" idx="10" hasCustomPrompt="1"/>
          </p:nvPr>
        </p:nvSpPr>
        <p:spPr bwMode="ltGray">
          <a:xfrm>
            <a:off x="0" y="0"/>
            <a:ext cx="12192000" cy="6858000"/>
          </a:xfrm>
        </p:spPr>
        <p:txBody>
          <a:bodyPr bIns="576000" anchor="ctr">
            <a:noAutofit/>
          </a:bodyPr>
          <a:lstStyle>
            <a:lvl1pPr marL="0" indent="0" algn="ctr">
              <a:spcAft>
                <a:spcPts val="0"/>
              </a:spcAft>
              <a:buFont typeface="+mn-lt" panose="020B0604020202020204" pitchFamily="34" charset="0"/>
              <a:buNone/>
              <a:tabLst/>
              <a:defRPr sz="1000">
                <a:solidFill>
                  <a:schemeClr val="bg2"/>
                </a:solidFill>
                <a:latin typeface="+mn-lt"/>
              </a:defRPr>
            </a:lvl1pPr>
            <a:lvl2pPr marL="0" indent="0" algn="ctr">
              <a:spcAft>
                <a:spcPts val="0"/>
              </a:spcAft>
              <a:buFont typeface="+mn-lt" panose="020B0604020202020204" pitchFamily="34" charset="0"/>
              <a:buNone/>
              <a:tabLst/>
              <a:defRPr sz="1000">
                <a:solidFill>
                  <a:schemeClr val="bg2"/>
                </a:solidFill>
                <a:latin typeface="+mn-lt"/>
              </a:defRPr>
            </a:lvl2pPr>
            <a:lvl3pPr marL="0" indent="0" algn="ctr">
              <a:spcAft>
                <a:spcPts val="0"/>
              </a:spcAft>
              <a:buNone/>
              <a:tabLst/>
              <a:defRPr sz="1000">
                <a:solidFill>
                  <a:schemeClr val="bg2"/>
                </a:solidFill>
                <a:latin typeface="+mn-lt"/>
              </a:defRPr>
            </a:lvl3pPr>
            <a:lvl4pPr marL="0" indent="0" algn="ctr">
              <a:spcAft>
                <a:spcPts val="0"/>
              </a:spcAft>
              <a:buNone/>
              <a:tabLst/>
              <a:defRPr sz="1000">
                <a:solidFill>
                  <a:schemeClr val="bg2"/>
                </a:solidFill>
                <a:latin typeface="+mn-lt"/>
              </a:defRPr>
            </a:lvl4pPr>
            <a:lvl5pPr marL="0" indent="0" algn="ctr">
              <a:spcAft>
                <a:spcPts val="0"/>
              </a:spcAft>
              <a:buNone/>
              <a:tabLst/>
              <a:defRPr sz="1000">
                <a:solidFill>
                  <a:schemeClr val="bg2"/>
                </a:solidFill>
                <a:latin typeface="+mn-lt"/>
              </a:defRPr>
            </a:lvl5pPr>
            <a:lvl6pPr marL="0" indent="0" algn="ctr">
              <a:spcAft>
                <a:spcPts val="0"/>
              </a:spcAft>
              <a:buNone/>
              <a:tabLst/>
              <a:defRPr sz="1000">
                <a:solidFill>
                  <a:schemeClr val="bg2"/>
                </a:solidFill>
                <a:latin typeface="+mn-lt"/>
              </a:defRPr>
            </a:lvl6pPr>
            <a:lvl7pPr marL="0" indent="0" algn="ctr">
              <a:spcAft>
                <a:spcPts val="0"/>
              </a:spcAft>
              <a:buNone/>
              <a:tabLst/>
              <a:defRPr sz="1000">
                <a:solidFill>
                  <a:schemeClr val="bg2"/>
                </a:solidFill>
                <a:latin typeface="+mn-lt"/>
              </a:defRPr>
            </a:lvl7pPr>
            <a:lvl8pPr marL="0" indent="0" algn="ctr">
              <a:spcAft>
                <a:spcPts val="0"/>
              </a:spcAft>
              <a:buNone/>
              <a:tabLst/>
              <a:defRPr sz="1000">
                <a:solidFill>
                  <a:schemeClr val="bg2"/>
                </a:solidFill>
                <a:latin typeface="+mn-lt"/>
              </a:defRPr>
            </a:lvl8pPr>
            <a:lvl9pPr marL="0" indent="0" algn="ctr">
              <a:spcAft>
                <a:spcPts val="0"/>
              </a:spcAft>
              <a:buNone/>
              <a:tabLst/>
              <a:defRPr sz="1000">
                <a:solidFill>
                  <a:schemeClr val="bg2"/>
                </a:solidFill>
                <a:latin typeface="+mn-lt"/>
              </a:defRPr>
            </a:lvl9pPr>
          </a:lstStyle>
          <a:p>
            <a:pPr lvl="4"/>
            <a:r>
              <a:rPr lang="en-US" dirty="0"/>
              <a:t>Add picture</a:t>
            </a:r>
          </a:p>
        </p:txBody>
      </p:sp>
    </p:spTree>
    <p:extLst>
      <p:ext uri="{BB962C8B-B14F-4D97-AF65-F5344CB8AC3E}">
        <p14:creationId xmlns:p14="http://schemas.microsoft.com/office/powerpoint/2010/main" val="345172514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Picture with frame">
    <p:spTree>
      <p:nvGrpSpPr>
        <p:cNvPr id="1" name=""/>
        <p:cNvGrpSpPr/>
        <p:nvPr/>
      </p:nvGrpSpPr>
      <p:grpSpPr>
        <a:xfrm>
          <a:off x="0" y="0"/>
          <a:ext cx="0" cy="0"/>
          <a:chOff x="0" y="0"/>
          <a:chExt cx="0" cy="0"/>
        </a:xfrm>
      </p:grpSpPr>
      <p:sp>
        <p:nvSpPr>
          <p:cNvPr id="7" name="Bildplatzhalter 6">
            <a:extLst>
              <a:ext uri="{FF2B5EF4-FFF2-40B4-BE49-F238E27FC236}">
                <a16:creationId xmlns:a16="http://schemas.microsoft.com/office/drawing/2014/main" id="{758364E8-4ECD-4C26-A5E5-021E95A628B2}"/>
              </a:ext>
            </a:extLst>
          </p:cNvPr>
          <p:cNvSpPr>
            <a:spLocks noGrp="1"/>
          </p:cNvSpPr>
          <p:nvPr>
            <p:ph type="pic" sz="quarter" idx="10" hasCustomPrompt="1"/>
          </p:nvPr>
        </p:nvSpPr>
        <p:spPr bwMode="ltGray">
          <a:xfrm>
            <a:off x="623888" y="0"/>
            <a:ext cx="11568112" cy="6858000"/>
          </a:xfrm>
        </p:spPr>
        <p:txBody>
          <a:bodyPr bIns="576000" anchor="ctr">
            <a:noAutofit/>
          </a:bodyPr>
          <a:lstStyle>
            <a:lvl1pPr marL="0" indent="0" algn="ctr">
              <a:spcAft>
                <a:spcPts val="0"/>
              </a:spcAft>
              <a:buFont typeface="+mn-lt" panose="020B0604020202020204" pitchFamily="34" charset="0"/>
              <a:buNone/>
              <a:tabLst/>
              <a:defRPr sz="1000">
                <a:solidFill>
                  <a:schemeClr val="bg2"/>
                </a:solidFill>
                <a:latin typeface="+mn-lt"/>
              </a:defRPr>
            </a:lvl1pPr>
            <a:lvl2pPr marL="0" indent="0" algn="ctr">
              <a:spcAft>
                <a:spcPts val="0"/>
              </a:spcAft>
              <a:buFont typeface="+mn-lt" panose="020B0604020202020204" pitchFamily="34" charset="0"/>
              <a:buNone/>
              <a:tabLst/>
              <a:defRPr sz="1000">
                <a:solidFill>
                  <a:schemeClr val="bg2"/>
                </a:solidFill>
                <a:latin typeface="+mn-lt"/>
              </a:defRPr>
            </a:lvl2pPr>
            <a:lvl3pPr marL="0" indent="0" algn="ctr">
              <a:spcAft>
                <a:spcPts val="0"/>
              </a:spcAft>
              <a:buNone/>
              <a:tabLst/>
              <a:defRPr sz="1000">
                <a:solidFill>
                  <a:schemeClr val="bg2"/>
                </a:solidFill>
                <a:latin typeface="+mn-lt"/>
              </a:defRPr>
            </a:lvl3pPr>
            <a:lvl4pPr marL="0" indent="0" algn="ctr">
              <a:spcAft>
                <a:spcPts val="0"/>
              </a:spcAft>
              <a:buNone/>
              <a:tabLst/>
              <a:defRPr sz="1000">
                <a:solidFill>
                  <a:schemeClr val="bg2"/>
                </a:solidFill>
                <a:latin typeface="+mn-lt"/>
              </a:defRPr>
            </a:lvl4pPr>
            <a:lvl5pPr marL="0" indent="0" algn="ctr">
              <a:spcAft>
                <a:spcPts val="0"/>
              </a:spcAft>
              <a:buNone/>
              <a:tabLst/>
              <a:defRPr sz="1000">
                <a:solidFill>
                  <a:schemeClr val="bg2"/>
                </a:solidFill>
                <a:latin typeface="+mn-lt"/>
              </a:defRPr>
            </a:lvl5pPr>
            <a:lvl6pPr marL="0" indent="0" algn="ctr">
              <a:spcAft>
                <a:spcPts val="0"/>
              </a:spcAft>
              <a:buNone/>
              <a:tabLst/>
              <a:defRPr sz="1000">
                <a:solidFill>
                  <a:schemeClr val="bg2"/>
                </a:solidFill>
                <a:latin typeface="+mn-lt"/>
              </a:defRPr>
            </a:lvl6pPr>
            <a:lvl7pPr marL="0" indent="0" algn="ctr">
              <a:spcAft>
                <a:spcPts val="0"/>
              </a:spcAft>
              <a:buNone/>
              <a:tabLst/>
              <a:defRPr sz="1000">
                <a:solidFill>
                  <a:schemeClr val="bg2"/>
                </a:solidFill>
                <a:latin typeface="+mn-lt"/>
              </a:defRPr>
            </a:lvl7pPr>
            <a:lvl8pPr marL="0" indent="0" algn="ctr">
              <a:spcAft>
                <a:spcPts val="0"/>
              </a:spcAft>
              <a:buNone/>
              <a:tabLst/>
              <a:defRPr sz="1000">
                <a:solidFill>
                  <a:schemeClr val="bg2"/>
                </a:solidFill>
                <a:latin typeface="+mn-lt"/>
              </a:defRPr>
            </a:lvl8pPr>
            <a:lvl9pPr marL="0" indent="0" algn="ctr">
              <a:spcAft>
                <a:spcPts val="0"/>
              </a:spcAft>
              <a:buNone/>
              <a:tabLst/>
              <a:defRPr sz="1000">
                <a:solidFill>
                  <a:schemeClr val="bg2"/>
                </a:solidFill>
                <a:latin typeface="+mn-lt"/>
              </a:defRPr>
            </a:lvl9pPr>
          </a:lstStyle>
          <a:p>
            <a:pPr lvl="4"/>
            <a:r>
              <a:rPr lang="en-US" dirty="0"/>
              <a:t>Add picture</a:t>
            </a:r>
          </a:p>
        </p:txBody>
      </p:sp>
    </p:spTree>
    <p:extLst>
      <p:ext uri="{BB962C8B-B14F-4D97-AF65-F5344CB8AC3E}">
        <p14:creationId xmlns:p14="http://schemas.microsoft.com/office/powerpoint/2010/main" val="47109197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long 01">
    <p:spTree>
      <p:nvGrpSpPr>
        <p:cNvPr id="1" name=""/>
        <p:cNvGrpSpPr/>
        <p:nvPr/>
      </p:nvGrpSpPr>
      <p:grpSpPr>
        <a:xfrm>
          <a:off x="0" y="0"/>
          <a:ext cx="0" cy="0"/>
          <a:chOff x="0" y="0"/>
          <a:chExt cx="0" cy="0"/>
        </a:xfrm>
      </p:grpSpPr>
      <p:sp>
        <p:nvSpPr>
          <p:cNvPr id="17" name="Bildplatzhalter 16">
            <a:extLst>
              <a:ext uri="{FF2B5EF4-FFF2-40B4-BE49-F238E27FC236}">
                <a16:creationId xmlns:a16="http://schemas.microsoft.com/office/drawing/2014/main" id="{D0926A59-3663-4198-92E6-B934EF65801E}"/>
              </a:ext>
            </a:extLst>
          </p:cNvPr>
          <p:cNvSpPr>
            <a:spLocks noGrp="1"/>
          </p:cNvSpPr>
          <p:nvPr>
            <p:ph type="pic" sz="quarter" idx="10" hasCustomPrompt="1"/>
          </p:nvPr>
        </p:nvSpPr>
        <p:spPr bwMode="ltGray">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7434300 w 12192000"/>
              <a:gd name="connsiteY3" fmla="*/ 6858000 h 6858000"/>
              <a:gd name="connsiteX4" fmla="*/ 7434300 w 12192000"/>
              <a:gd name="connsiteY4" fmla="*/ 3606644 h 6858000"/>
              <a:gd name="connsiteX5" fmla="*/ 6773352 w 12192000"/>
              <a:gd name="connsiteY5" fmla="*/ 2944524 h 6858000"/>
              <a:gd name="connsiteX6" fmla="*/ 3978934 w 12192000"/>
              <a:gd name="connsiteY6" fmla="*/ 2944524 h 6858000"/>
              <a:gd name="connsiteX7" fmla="*/ 3317987 w 12192000"/>
              <a:gd name="connsiteY7" fmla="*/ 2282405 h 6858000"/>
              <a:gd name="connsiteX8" fmla="*/ 3317987 w 12192000"/>
              <a:gd name="connsiteY8" fmla="*/ 2147119 h 6858000"/>
              <a:gd name="connsiteX9" fmla="*/ 2657041 w 12192000"/>
              <a:gd name="connsiteY9" fmla="*/ 1485000 h 6858000"/>
              <a:gd name="connsiteX10" fmla="*/ 1289697 w 12192000"/>
              <a:gd name="connsiteY10" fmla="*/ 1485000 h 6858000"/>
              <a:gd name="connsiteX11" fmla="*/ 628750 w 12192000"/>
              <a:gd name="connsiteY11" fmla="*/ 2147119 h 6858000"/>
              <a:gd name="connsiteX12" fmla="*/ 628750 w 12192000"/>
              <a:gd name="connsiteY12" fmla="*/ 5399178 h 6858000"/>
              <a:gd name="connsiteX13" fmla="*/ 100965 w 12192000"/>
              <a:gd name="connsiteY13" fmla="*/ 6047839 h 6858000"/>
              <a:gd name="connsiteX14" fmla="*/ 0 w 12192000"/>
              <a:gd name="connsiteY14" fmla="*/ 60580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6858000">
                <a:moveTo>
                  <a:pt x="0" y="0"/>
                </a:moveTo>
                <a:lnTo>
                  <a:pt x="12192000" y="0"/>
                </a:lnTo>
                <a:lnTo>
                  <a:pt x="12192000" y="6858000"/>
                </a:lnTo>
                <a:lnTo>
                  <a:pt x="7434300" y="6858000"/>
                </a:lnTo>
                <a:lnTo>
                  <a:pt x="7434300" y="3606644"/>
                </a:lnTo>
                <a:cubicBezTo>
                  <a:pt x="7434300" y="3241112"/>
                  <a:pt x="7138236" y="2944524"/>
                  <a:pt x="6773352" y="2944524"/>
                </a:cubicBezTo>
                <a:lnTo>
                  <a:pt x="3978934" y="2944524"/>
                </a:lnTo>
                <a:cubicBezTo>
                  <a:pt x="3614051" y="2944524"/>
                  <a:pt x="3317987" y="2647936"/>
                  <a:pt x="3317987" y="2282405"/>
                </a:cubicBezTo>
                <a:lnTo>
                  <a:pt x="3317987" y="2147119"/>
                </a:lnTo>
                <a:cubicBezTo>
                  <a:pt x="3317987" y="1781588"/>
                  <a:pt x="3021925" y="1485000"/>
                  <a:pt x="2657041" y="1485000"/>
                </a:cubicBezTo>
                <a:lnTo>
                  <a:pt x="1289697" y="1485000"/>
                </a:lnTo>
                <a:cubicBezTo>
                  <a:pt x="924814" y="1485000"/>
                  <a:pt x="628750" y="1781588"/>
                  <a:pt x="628750" y="2147119"/>
                </a:cubicBezTo>
                <a:lnTo>
                  <a:pt x="628750" y="5399178"/>
                </a:lnTo>
                <a:cubicBezTo>
                  <a:pt x="628750" y="5719018"/>
                  <a:pt x="402077" y="5986073"/>
                  <a:pt x="100965" y="6047839"/>
                </a:cubicBezTo>
                <a:lnTo>
                  <a:pt x="0" y="6058043"/>
                </a:lnTo>
                <a:close/>
              </a:path>
            </a:pathLst>
          </a:custGeom>
          <a:solidFill>
            <a:schemeClr val="bg1"/>
          </a:solidFill>
        </p:spPr>
        <p:txBody>
          <a:bodyPr wrap="square" bIns="576000" anchor="ctr">
            <a:noAutofit/>
          </a:bodyPr>
          <a:lstStyle>
            <a:lvl1pPr marL="0" indent="0" algn="ctr">
              <a:spcAft>
                <a:spcPts val="0"/>
              </a:spcAft>
              <a:buFont typeface="+mn-lt" panose="020B0604020202020204" pitchFamily="34" charset="0"/>
              <a:buNone/>
              <a:tabLst/>
              <a:defRPr sz="1000" baseline="0">
                <a:solidFill>
                  <a:schemeClr val="bg1"/>
                </a:solidFill>
                <a:latin typeface="+mn-lt"/>
              </a:defRPr>
            </a:lvl1pPr>
            <a:lvl2pPr marL="0" indent="0" algn="ctr">
              <a:spcAft>
                <a:spcPts val="0"/>
              </a:spcAft>
              <a:buFont typeface="+mn-lt" panose="020B0604020202020204" pitchFamily="34" charset="0"/>
              <a:buNone/>
              <a:defRPr sz="1000">
                <a:solidFill>
                  <a:schemeClr val="bg1"/>
                </a:solidFill>
                <a:latin typeface="+mn-lt"/>
              </a:defRPr>
            </a:lvl2pPr>
            <a:lvl3pPr marL="0" indent="0" algn="ctr">
              <a:spcAft>
                <a:spcPts val="0"/>
              </a:spcAft>
              <a:buNone/>
              <a:defRPr sz="1000">
                <a:solidFill>
                  <a:schemeClr val="bg1"/>
                </a:solidFill>
                <a:latin typeface="+mn-lt"/>
              </a:defRPr>
            </a:lvl3pPr>
            <a:lvl4pPr marL="0" indent="0" algn="ctr">
              <a:spcAft>
                <a:spcPts val="0"/>
              </a:spcAft>
              <a:buNone/>
              <a:defRPr sz="1000">
                <a:solidFill>
                  <a:schemeClr val="bg1"/>
                </a:solidFill>
                <a:latin typeface="+mn-lt"/>
              </a:defRPr>
            </a:lvl4pPr>
            <a:lvl5pPr marL="0" indent="0" algn="ctr">
              <a:spcAft>
                <a:spcPts val="0"/>
              </a:spcAft>
              <a:buNone/>
              <a:defRPr sz="1000">
                <a:solidFill>
                  <a:schemeClr val="bg1"/>
                </a:solidFill>
                <a:latin typeface="+mn-lt"/>
              </a:defRPr>
            </a:lvl5pPr>
            <a:lvl6pPr marL="0" indent="0" algn="ctr">
              <a:spcAft>
                <a:spcPts val="0"/>
              </a:spcAft>
              <a:buNone/>
              <a:defRPr sz="1000">
                <a:solidFill>
                  <a:schemeClr val="bg1"/>
                </a:solidFill>
                <a:latin typeface="+mn-lt"/>
              </a:defRPr>
            </a:lvl6pPr>
            <a:lvl7pPr marL="0" indent="0" algn="ctr">
              <a:spcAft>
                <a:spcPts val="0"/>
              </a:spcAft>
              <a:buNone/>
              <a:defRPr sz="1000">
                <a:solidFill>
                  <a:schemeClr val="bg1"/>
                </a:solidFill>
                <a:latin typeface="+mn-lt"/>
              </a:defRPr>
            </a:lvl7pPr>
            <a:lvl8pPr marL="0" indent="0" algn="ctr">
              <a:spcAft>
                <a:spcPts val="0"/>
              </a:spcAft>
              <a:buNone/>
              <a:defRPr sz="1000">
                <a:solidFill>
                  <a:schemeClr val="bg1"/>
                </a:solidFill>
                <a:latin typeface="+mn-lt"/>
              </a:defRPr>
            </a:lvl8pPr>
            <a:lvl9pPr marL="0" indent="0" algn="ctr">
              <a:spcAft>
                <a:spcPts val="0"/>
              </a:spcAft>
              <a:buNone/>
              <a:defRPr sz="1000">
                <a:solidFill>
                  <a:schemeClr val="bg1"/>
                </a:solidFill>
                <a:latin typeface="+mn-lt"/>
              </a:defRPr>
            </a:lvl9pPr>
          </a:lstStyle>
          <a:p>
            <a:r>
              <a:rPr lang="en-US" dirty="0"/>
              <a:t>Add picture</a:t>
            </a:r>
          </a:p>
        </p:txBody>
      </p:sp>
      <p:sp>
        <p:nvSpPr>
          <p:cNvPr id="2" name="Titel 1">
            <a:extLst>
              <a:ext uri="{FF2B5EF4-FFF2-40B4-BE49-F238E27FC236}">
                <a16:creationId xmlns:a16="http://schemas.microsoft.com/office/drawing/2014/main" id="{695DB660-BEA6-4B99-9720-1536CF7D2DAE}"/>
              </a:ext>
            </a:extLst>
          </p:cNvPr>
          <p:cNvSpPr>
            <a:spLocks noGrp="1"/>
          </p:cNvSpPr>
          <p:nvPr>
            <p:ph type="ctrTitle" hasCustomPrompt="1"/>
          </p:nvPr>
        </p:nvSpPr>
        <p:spPr bwMode="black">
          <a:xfrm>
            <a:off x="1198800" y="3481950"/>
            <a:ext cx="5544000" cy="1224000"/>
          </a:xfrm>
        </p:spPr>
        <p:txBody>
          <a:bodyPr lIns="0" bIns="0" anchor="b"/>
          <a:lstStyle>
            <a:lvl1pPr algn="l">
              <a:lnSpc>
                <a:spcPct val="90000"/>
              </a:lnSpc>
              <a:defRPr sz="4000">
                <a:solidFill>
                  <a:schemeClr val="bg1"/>
                </a:solidFill>
              </a:defRPr>
            </a:lvl1pPr>
          </a:lstStyle>
          <a:p>
            <a:r>
              <a:rPr lang="en-US" noProof="0" dirty="0"/>
              <a:t>Title of presentation</a:t>
            </a:r>
            <a:endParaRPr lang="en-US" dirty="0"/>
          </a:p>
        </p:txBody>
      </p:sp>
      <p:sp>
        <p:nvSpPr>
          <p:cNvPr id="3" name="Untertitel 2">
            <a:extLst>
              <a:ext uri="{FF2B5EF4-FFF2-40B4-BE49-F238E27FC236}">
                <a16:creationId xmlns:a16="http://schemas.microsoft.com/office/drawing/2014/main" id="{B4891937-CC24-41A9-9EB6-06AEE112BE89}"/>
              </a:ext>
            </a:extLst>
          </p:cNvPr>
          <p:cNvSpPr>
            <a:spLocks noGrp="1"/>
          </p:cNvSpPr>
          <p:nvPr>
            <p:ph type="subTitle" idx="1" hasCustomPrompt="1"/>
          </p:nvPr>
        </p:nvSpPr>
        <p:spPr bwMode="black">
          <a:xfrm>
            <a:off x="1198800" y="4869000"/>
            <a:ext cx="5544000" cy="504000"/>
          </a:xfrm>
        </p:spPr>
        <p:txBody>
          <a:bodyPr lIns="0" bIns="0" anchor="t">
            <a:noAutofit/>
          </a:bodyPr>
          <a:lstStyle>
            <a:lvl1pPr marL="0" indent="0" algn="l">
              <a:lnSpc>
                <a:spcPct val="90000"/>
              </a:lnSpc>
              <a:spcAft>
                <a:spcPts val="0"/>
              </a:spcAft>
              <a:buNone/>
              <a:defRPr sz="1800">
                <a:solidFill>
                  <a:schemeClr val="bg1"/>
                </a:solidFill>
                <a:latin typeface="+mn-lt"/>
              </a:defRPr>
            </a:lvl1pPr>
            <a:lvl2pPr marL="0" indent="0" algn="l">
              <a:lnSpc>
                <a:spcPct val="90000"/>
              </a:lnSpc>
              <a:spcAft>
                <a:spcPts val="0"/>
              </a:spcAft>
              <a:buNone/>
              <a:defRPr sz="1800">
                <a:solidFill>
                  <a:schemeClr val="bg1"/>
                </a:solidFill>
              </a:defRPr>
            </a:lvl2pPr>
            <a:lvl3pPr marL="0" indent="0" algn="l">
              <a:lnSpc>
                <a:spcPct val="90000"/>
              </a:lnSpc>
              <a:spcAft>
                <a:spcPts val="0"/>
              </a:spcAft>
              <a:buNone/>
              <a:defRPr sz="1800">
                <a:solidFill>
                  <a:schemeClr val="bg1"/>
                </a:solidFill>
              </a:defRPr>
            </a:lvl3pPr>
            <a:lvl4pPr marL="0" indent="0" algn="l">
              <a:lnSpc>
                <a:spcPct val="90000"/>
              </a:lnSpc>
              <a:spcAft>
                <a:spcPts val="0"/>
              </a:spcAft>
              <a:buNone/>
              <a:defRPr sz="1800">
                <a:solidFill>
                  <a:schemeClr val="bg1"/>
                </a:solidFill>
              </a:defRPr>
            </a:lvl4pPr>
            <a:lvl5pPr marL="0" indent="0" algn="l">
              <a:lnSpc>
                <a:spcPct val="90000"/>
              </a:lnSpc>
              <a:spcAft>
                <a:spcPts val="0"/>
              </a:spcAft>
              <a:buNone/>
              <a:defRPr sz="1800">
                <a:solidFill>
                  <a:schemeClr val="bg1"/>
                </a:solidFill>
              </a:defRPr>
            </a:lvl5pPr>
            <a:lvl6pPr marL="0" indent="0" algn="l">
              <a:lnSpc>
                <a:spcPct val="90000"/>
              </a:lnSpc>
              <a:spcAft>
                <a:spcPts val="0"/>
              </a:spcAft>
              <a:buNone/>
              <a:defRPr sz="1800">
                <a:solidFill>
                  <a:schemeClr val="bg1"/>
                </a:solidFill>
              </a:defRPr>
            </a:lvl6pPr>
            <a:lvl7pPr marL="0" indent="0" algn="l">
              <a:lnSpc>
                <a:spcPct val="90000"/>
              </a:lnSpc>
              <a:spcAft>
                <a:spcPts val="0"/>
              </a:spcAft>
              <a:buNone/>
              <a:defRPr sz="1800">
                <a:solidFill>
                  <a:schemeClr val="bg1"/>
                </a:solidFill>
              </a:defRPr>
            </a:lvl7pPr>
            <a:lvl8pPr marL="0" indent="0" algn="l">
              <a:lnSpc>
                <a:spcPct val="90000"/>
              </a:lnSpc>
              <a:spcAft>
                <a:spcPts val="0"/>
              </a:spcAft>
              <a:buNone/>
              <a:defRPr sz="1800">
                <a:solidFill>
                  <a:schemeClr val="bg1"/>
                </a:solidFill>
              </a:defRPr>
            </a:lvl8pPr>
            <a:lvl9pPr marL="0" indent="0" algn="l">
              <a:lnSpc>
                <a:spcPct val="90000"/>
              </a:lnSpc>
              <a:spcAft>
                <a:spcPts val="0"/>
              </a:spcAft>
              <a:buNone/>
              <a:defRPr sz="1800">
                <a:solidFill>
                  <a:schemeClr val="bg1"/>
                </a:solidFill>
              </a:defRPr>
            </a:lvl9pPr>
          </a:lstStyle>
          <a:p>
            <a:r>
              <a:rPr lang="en-US" dirty="0"/>
              <a:t>Subtitle | Author | Place | Date</a:t>
            </a:r>
          </a:p>
        </p:txBody>
      </p:sp>
      <p:pic>
        <p:nvPicPr>
          <p:cNvPr id="6" name="Grafik 5">
            <a:extLst>
              <a:ext uri="{FF2B5EF4-FFF2-40B4-BE49-F238E27FC236}">
                <a16:creationId xmlns:a16="http://schemas.microsoft.com/office/drawing/2014/main" id="{89A69EF6-EF93-45A3-A9B7-C46A6B428427}"/>
              </a:ext>
            </a:extLst>
          </p:cNvPr>
          <p:cNvPicPr>
            <a:picLocks noChangeAspect="1"/>
          </p:cNvPicPr>
          <p:nvPr userDrawn="1"/>
        </p:nvPicPr>
        <p:blipFill>
          <a:blip r:embed="rId2"/>
          <a:stretch>
            <a:fillRect/>
          </a:stretch>
        </p:blipFill>
        <p:spPr bwMode="black">
          <a:xfrm>
            <a:off x="1028666" y="5566887"/>
            <a:ext cx="3118173" cy="838800"/>
          </a:xfrm>
          <a:prstGeom prst="rect">
            <a:avLst/>
          </a:prstGeom>
        </p:spPr>
      </p:pic>
    </p:spTree>
    <p:extLst>
      <p:ext uri="{BB962C8B-B14F-4D97-AF65-F5344CB8AC3E}">
        <p14:creationId xmlns:p14="http://schemas.microsoft.com/office/powerpoint/2010/main" val="3452213349"/>
      </p:ext>
    </p:extLst>
  </p:cSld>
  <p:clrMapOvr>
    <a:masterClrMapping/>
  </p:clrMapOvr>
  <p:extLst>
    <p:ext uri="{DCECCB84-F9BA-43D5-87BE-67443E8EF086}">
      <p15:sldGuideLst xmlns:p15="http://schemas.microsoft.com/office/powerpoint/2012/main"/>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long 02">
    <p:spTree>
      <p:nvGrpSpPr>
        <p:cNvPr id="1" name=""/>
        <p:cNvGrpSpPr/>
        <p:nvPr/>
      </p:nvGrpSpPr>
      <p:grpSpPr>
        <a:xfrm>
          <a:off x="0" y="0"/>
          <a:ext cx="0" cy="0"/>
          <a:chOff x="0" y="0"/>
          <a:chExt cx="0" cy="0"/>
        </a:xfrm>
      </p:grpSpPr>
      <p:sp>
        <p:nvSpPr>
          <p:cNvPr id="22" name="Bildplatzhalter 21">
            <a:extLst>
              <a:ext uri="{FF2B5EF4-FFF2-40B4-BE49-F238E27FC236}">
                <a16:creationId xmlns:a16="http://schemas.microsoft.com/office/drawing/2014/main" id="{48E673EF-7D81-46BF-B450-0CBD30E9B8B3}"/>
              </a:ext>
            </a:extLst>
          </p:cNvPr>
          <p:cNvSpPr>
            <a:spLocks noGrp="1"/>
          </p:cNvSpPr>
          <p:nvPr>
            <p:ph type="pic" sz="quarter" idx="10" hasCustomPrompt="1"/>
          </p:nvPr>
        </p:nvSpPr>
        <p:spPr bwMode="ltGray">
          <a:xfrm>
            <a:off x="0" y="0"/>
            <a:ext cx="12192000" cy="6858000"/>
          </a:xfrm>
          <a:custGeom>
            <a:avLst/>
            <a:gdLst>
              <a:gd name="connsiteX0" fmla="*/ 8759999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4509000 h 6858000"/>
              <a:gd name="connsiteX5" fmla="*/ 1 w 12192000"/>
              <a:gd name="connsiteY5" fmla="*/ 4509000 h 6858000"/>
              <a:gd name="connsiteX6" fmla="*/ 1538964 w 12192000"/>
              <a:gd name="connsiteY6" fmla="*/ 4509000 h 6858000"/>
              <a:gd name="connsiteX7" fmla="*/ 1546112 w 12192000"/>
              <a:gd name="connsiteY7" fmla="*/ 4509000 h 6858000"/>
              <a:gd name="connsiteX8" fmla="*/ 1691816 w 12192000"/>
              <a:gd name="connsiteY8" fmla="*/ 4509000 h 6858000"/>
              <a:gd name="connsiteX9" fmla="*/ 1699674 w 12192000"/>
              <a:gd name="connsiteY9" fmla="*/ 4509000 h 6858000"/>
              <a:gd name="connsiteX10" fmla="*/ 1861287 w 12192000"/>
              <a:gd name="connsiteY10" fmla="*/ 4509000 h 6858000"/>
              <a:gd name="connsiteX11" fmla="*/ 1869932 w 12192000"/>
              <a:gd name="connsiteY11" fmla="*/ 4509000 h 6858000"/>
              <a:gd name="connsiteX12" fmla="*/ 2227928 w 12192000"/>
              <a:gd name="connsiteY12" fmla="*/ 4509000 h 6858000"/>
              <a:gd name="connsiteX13" fmla="*/ 2238276 w 12192000"/>
              <a:gd name="connsiteY13" fmla="*/ 4509000 h 6858000"/>
              <a:gd name="connsiteX14" fmla="*/ 2594568 w 12192000"/>
              <a:gd name="connsiteY14" fmla="*/ 4509000 h 6858000"/>
              <a:gd name="connsiteX15" fmla="*/ 2606619 w 12192000"/>
              <a:gd name="connsiteY15" fmla="*/ 4509000 h 6858000"/>
              <a:gd name="connsiteX16" fmla="*/ 2764039 w 12192000"/>
              <a:gd name="connsiteY16" fmla="*/ 4509000 h 6858000"/>
              <a:gd name="connsiteX17" fmla="*/ 2776877 w 12192000"/>
              <a:gd name="connsiteY17" fmla="*/ 4509000 h 6858000"/>
              <a:gd name="connsiteX18" fmla="*/ 2916890 w 12192000"/>
              <a:gd name="connsiteY18" fmla="*/ 4509000 h 6858000"/>
              <a:gd name="connsiteX19" fmla="*/ 2930438 w 12192000"/>
              <a:gd name="connsiteY19" fmla="*/ 4509000 h 6858000"/>
              <a:gd name="connsiteX20" fmla="*/ 6257159 w 12192000"/>
              <a:gd name="connsiteY20" fmla="*/ 4509000 h 6858000"/>
              <a:gd name="connsiteX21" fmla="*/ 6286220 w 12192000"/>
              <a:gd name="connsiteY21" fmla="*/ 4509000 h 6858000"/>
              <a:gd name="connsiteX22" fmla="*/ 6979034 w 12192000"/>
              <a:gd name="connsiteY22" fmla="*/ 3819388 h 6858000"/>
              <a:gd name="connsiteX23" fmla="*/ 6979034 w 12192000"/>
              <a:gd name="connsiteY23" fmla="*/ 3140165 h 6858000"/>
              <a:gd name="connsiteX24" fmla="*/ 7671849 w 12192000"/>
              <a:gd name="connsiteY24" fmla="*/ 2450553 h 6858000"/>
              <a:gd name="connsiteX25" fmla="*/ 8029891 w 12192000"/>
              <a:gd name="connsiteY25" fmla="*/ 2450553 h 6858000"/>
              <a:gd name="connsiteX26" fmla="*/ 8067185 w 12192000"/>
              <a:gd name="connsiteY26" fmla="*/ 2450553 h 6858000"/>
              <a:gd name="connsiteX27" fmla="*/ 8759999 w 12192000"/>
              <a:gd name="connsiteY27" fmla="*/ 176094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192000" h="6858000">
                <a:moveTo>
                  <a:pt x="8759999" y="0"/>
                </a:moveTo>
                <a:lnTo>
                  <a:pt x="12192000" y="0"/>
                </a:lnTo>
                <a:lnTo>
                  <a:pt x="12192000" y="6858000"/>
                </a:lnTo>
                <a:lnTo>
                  <a:pt x="0" y="6858000"/>
                </a:lnTo>
                <a:lnTo>
                  <a:pt x="0" y="4509000"/>
                </a:lnTo>
                <a:lnTo>
                  <a:pt x="1" y="4509000"/>
                </a:lnTo>
                <a:lnTo>
                  <a:pt x="1538964" y="4509000"/>
                </a:lnTo>
                <a:lnTo>
                  <a:pt x="1546112" y="4509000"/>
                </a:lnTo>
                <a:lnTo>
                  <a:pt x="1691816" y="4509000"/>
                </a:lnTo>
                <a:lnTo>
                  <a:pt x="1699674" y="4509000"/>
                </a:lnTo>
                <a:lnTo>
                  <a:pt x="1861287" y="4509000"/>
                </a:lnTo>
                <a:lnTo>
                  <a:pt x="1869932" y="4509000"/>
                </a:lnTo>
                <a:lnTo>
                  <a:pt x="2227928" y="4509000"/>
                </a:lnTo>
                <a:lnTo>
                  <a:pt x="2238276" y="4509000"/>
                </a:lnTo>
                <a:lnTo>
                  <a:pt x="2594568" y="4509000"/>
                </a:lnTo>
                <a:lnTo>
                  <a:pt x="2606619" y="4509000"/>
                </a:lnTo>
                <a:lnTo>
                  <a:pt x="2764039" y="4509000"/>
                </a:lnTo>
                <a:lnTo>
                  <a:pt x="2776877" y="4509000"/>
                </a:lnTo>
                <a:lnTo>
                  <a:pt x="2916890" y="4509000"/>
                </a:lnTo>
                <a:lnTo>
                  <a:pt x="2930438" y="4509000"/>
                </a:lnTo>
                <a:lnTo>
                  <a:pt x="6257159" y="4509000"/>
                </a:lnTo>
                <a:lnTo>
                  <a:pt x="6286220" y="4509000"/>
                </a:lnTo>
                <a:cubicBezTo>
                  <a:pt x="6669812" y="4509000"/>
                  <a:pt x="6979034" y="4199908"/>
                  <a:pt x="6979034" y="3819388"/>
                </a:cubicBezTo>
                <a:lnTo>
                  <a:pt x="6979034" y="3140165"/>
                </a:lnTo>
                <a:cubicBezTo>
                  <a:pt x="6979034" y="2758346"/>
                  <a:pt x="7289562" y="2450553"/>
                  <a:pt x="7671849" y="2450553"/>
                </a:cubicBezTo>
                <a:lnTo>
                  <a:pt x="8029891" y="2450553"/>
                </a:lnTo>
                <a:lnTo>
                  <a:pt x="8067185" y="2450553"/>
                </a:lnTo>
                <a:cubicBezTo>
                  <a:pt x="8450777" y="2450553"/>
                  <a:pt x="8759999" y="2141461"/>
                  <a:pt x="8759999" y="1760941"/>
                </a:cubicBezTo>
                <a:close/>
              </a:path>
            </a:pathLst>
          </a:custGeom>
          <a:solidFill>
            <a:schemeClr val="bg1"/>
          </a:solidFill>
        </p:spPr>
        <p:txBody>
          <a:bodyPr wrap="square" bIns="576000" anchor="ctr">
            <a:noAutofit/>
          </a:bodyPr>
          <a:lstStyle>
            <a:lvl1pPr marL="0" indent="0" algn="ctr">
              <a:spcAft>
                <a:spcPts val="0"/>
              </a:spcAft>
              <a:defRPr sz="1000">
                <a:solidFill>
                  <a:schemeClr val="bg1"/>
                </a:solidFill>
                <a:latin typeface="+mn-lt"/>
              </a:defRPr>
            </a:lvl1pPr>
            <a:lvl2pPr marL="0" indent="0" algn="ctr">
              <a:spcAft>
                <a:spcPts val="0"/>
              </a:spcAft>
              <a:defRPr sz="1000">
                <a:solidFill>
                  <a:schemeClr val="bg1"/>
                </a:solidFill>
                <a:latin typeface="+mn-lt"/>
              </a:defRPr>
            </a:lvl2pPr>
            <a:lvl3pPr marL="0" indent="0" algn="ctr">
              <a:spcAft>
                <a:spcPts val="0"/>
              </a:spcAft>
              <a:defRPr sz="1000">
                <a:solidFill>
                  <a:schemeClr val="bg1"/>
                </a:solidFill>
                <a:latin typeface="+mn-lt"/>
              </a:defRPr>
            </a:lvl3pPr>
            <a:lvl4pPr marL="0" indent="0" algn="ctr">
              <a:spcAft>
                <a:spcPts val="0"/>
              </a:spcAft>
              <a:defRPr sz="1000">
                <a:solidFill>
                  <a:schemeClr val="bg1"/>
                </a:solidFill>
                <a:latin typeface="+mn-lt"/>
              </a:defRPr>
            </a:lvl4pPr>
            <a:lvl5pPr marL="0" indent="0" algn="ctr">
              <a:spcAft>
                <a:spcPts val="0"/>
              </a:spcAft>
              <a:buNone/>
              <a:defRPr sz="1000">
                <a:solidFill>
                  <a:schemeClr val="bg1"/>
                </a:solidFill>
                <a:latin typeface="+mn-lt"/>
              </a:defRPr>
            </a:lvl5pPr>
            <a:lvl6pPr marL="0" indent="0" algn="ctr">
              <a:spcAft>
                <a:spcPts val="0"/>
              </a:spcAft>
              <a:defRPr sz="1000">
                <a:solidFill>
                  <a:schemeClr val="bg1"/>
                </a:solidFill>
                <a:latin typeface="+mn-lt"/>
              </a:defRPr>
            </a:lvl6pPr>
            <a:lvl7pPr marL="0" indent="0" algn="ctr">
              <a:spcAft>
                <a:spcPts val="0"/>
              </a:spcAft>
              <a:defRPr sz="1000">
                <a:solidFill>
                  <a:schemeClr val="bg1"/>
                </a:solidFill>
                <a:latin typeface="+mn-lt"/>
              </a:defRPr>
            </a:lvl7pPr>
            <a:lvl8pPr marL="0" indent="0" algn="ctr">
              <a:spcAft>
                <a:spcPts val="0"/>
              </a:spcAft>
              <a:defRPr sz="1000">
                <a:solidFill>
                  <a:schemeClr val="bg1"/>
                </a:solidFill>
                <a:latin typeface="+mn-lt"/>
              </a:defRPr>
            </a:lvl8pPr>
            <a:lvl9pPr marL="0" indent="0" algn="ctr">
              <a:spcAft>
                <a:spcPts val="0"/>
              </a:spcAft>
              <a:defRPr sz="1000">
                <a:solidFill>
                  <a:schemeClr val="bg1"/>
                </a:solidFill>
                <a:latin typeface="+mn-lt"/>
              </a:defRPr>
            </a:lvl9pPr>
          </a:lstStyle>
          <a:p>
            <a:pPr lvl="0"/>
            <a:r>
              <a:rPr lang="en-US" dirty="0"/>
              <a:t>Add picture</a:t>
            </a:r>
          </a:p>
        </p:txBody>
      </p:sp>
      <p:sp>
        <p:nvSpPr>
          <p:cNvPr id="2" name="Titel 1">
            <a:extLst>
              <a:ext uri="{FF2B5EF4-FFF2-40B4-BE49-F238E27FC236}">
                <a16:creationId xmlns:a16="http://schemas.microsoft.com/office/drawing/2014/main" id="{7855CF3A-8745-495B-9FFE-CE92A5F4D68B}"/>
              </a:ext>
            </a:extLst>
          </p:cNvPr>
          <p:cNvSpPr>
            <a:spLocks noGrp="1"/>
          </p:cNvSpPr>
          <p:nvPr>
            <p:ph type="ctrTitle" hasCustomPrompt="1"/>
          </p:nvPr>
        </p:nvSpPr>
        <p:spPr bwMode="black">
          <a:xfrm>
            <a:off x="624000" y="477000"/>
            <a:ext cx="6336000" cy="1944000"/>
          </a:xfrm>
        </p:spPr>
        <p:txBody>
          <a:bodyPr lIns="0" anchor="b"/>
          <a:lstStyle>
            <a:lvl1pPr algn="l">
              <a:lnSpc>
                <a:spcPct val="90000"/>
              </a:lnSpc>
              <a:defRPr sz="4000">
                <a:solidFill>
                  <a:schemeClr val="bg1"/>
                </a:solidFill>
              </a:defRPr>
            </a:lvl1pPr>
          </a:lstStyle>
          <a:p>
            <a:r>
              <a:rPr lang="en-US" noProof="0" dirty="0"/>
              <a:t>Title of presentation</a:t>
            </a:r>
            <a:endParaRPr lang="en-US" dirty="0"/>
          </a:p>
        </p:txBody>
      </p:sp>
      <p:sp>
        <p:nvSpPr>
          <p:cNvPr id="3" name="Untertitel 2">
            <a:extLst>
              <a:ext uri="{FF2B5EF4-FFF2-40B4-BE49-F238E27FC236}">
                <a16:creationId xmlns:a16="http://schemas.microsoft.com/office/drawing/2014/main" id="{2931B0A1-8DE4-4F87-9296-AE72B35697A6}"/>
              </a:ext>
            </a:extLst>
          </p:cNvPr>
          <p:cNvSpPr>
            <a:spLocks noGrp="1"/>
          </p:cNvSpPr>
          <p:nvPr>
            <p:ph type="subTitle" idx="1" hasCustomPrompt="1"/>
          </p:nvPr>
        </p:nvSpPr>
        <p:spPr bwMode="black">
          <a:xfrm>
            <a:off x="624000" y="2601000"/>
            <a:ext cx="5472000" cy="504000"/>
          </a:xfrm>
        </p:spPr>
        <p:txBody>
          <a:bodyPr lIns="0">
            <a:noAutofit/>
          </a:bodyPr>
          <a:lstStyle>
            <a:lvl1pPr marL="0" indent="0" algn="l">
              <a:lnSpc>
                <a:spcPct val="90000"/>
              </a:lnSpc>
              <a:spcAft>
                <a:spcPts val="0"/>
              </a:spcAft>
              <a:buNone/>
              <a:defRPr sz="1800" b="0">
                <a:solidFill>
                  <a:schemeClr val="bg1"/>
                </a:solidFill>
                <a:latin typeface="+mn-lt"/>
              </a:defRPr>
            </a:lvl1pPr>
            <a:lvl2pPr marL="0" indent="0" algn="l">
              <a:lnSpc>
                <a:spcPct val="90000"/>
              </a:lnSpc>
              <a:spcAft>
                <a:spcPts val="0"/>
              </a:spcAft>
              <a:buNone/>
              <a:defRPr sz="1800" b="0">
                <a:solidFill>
                  <a:schemeClr val="bg1"/>
                </a:solidFill>
                <a:latin typeface="+mn-lt"/>
              </a:defRPr>
            </a:lvl2pPr>
            <a:lvl3pPr marL="0" indent="0" algn="l">
              <a:lnSpc>
                <a:spcPct val="90000"/>
              </a:lnSpc>
              <a:spcAft>
                <a:spcPts val="0"/>
              </a:spcAft>
              <a:buNone/>
              <a:defRPr sz="1800" b="0">
                <a:solidFill>
                  <a:schemeClr val="bg1"/>
                </a:solidFill>
                <a:latin typeface="+mn-lt"/>
              </a:defRPr>
            </a:lvl3pPr>
            <a:lvl4pPr marL="0" indent="0" algn="l">
              <a:lnSpc>
                <a:spcPct val="90000"/>
              </a:lnSpc>
              <a:spcAft>
                <a:spcPts val="0"/>
              </a:spcAft>
              <a:buNone/>
              <a:defRPr sz="1800" b="0">
                <a:solidFill>
                  <a:schemeClr val="bg1"/>
                </a:solidFill>
                <a:latin typeface="+mn-lt"/>
              </a:defRPr>
            </a:lvl4pPr>
            <a:lvl5pPr marL="0" indent="0" algn="l">
              <a:lnSpc>
                <a:spcPct val="90000"/>
              </a:lnSpc>
              <a:spcAft>
                <a:spcPts val="0"/>
              </a:spcAft>
              <a:buNone/>
              <a:defRPr sz="1800" b="0">
                <a:solidFill>
                  <a:schemeClr val="bg1"/>
                </a:solidFill>
                <a:latin typeface="+mn-lt"/>
              </a:defRPr>
            </a:lvl5pPr>
            <a:lvl6pPr marL="0" indent="0" algn="l">
              <a:lnSpc>
                <a:spcPct val="90000"/>
              </a:lnSpc>
              <a:spcAft>
                <a:spcPts val="0"/>
              </a:spcAft>
              <a:buNone/>
              <a:defRPr sz="1800" b="0">
                <a:solidFill>
                  <a:schemeClr val="bg1"/>
                </a:solidFill>
                <a:latin typeface="+mn-lt"/>
              </a:defRPr>
            </a:lvl6pPr>
            <a:lvl7pPr marL="0" indent="0" algn="l">
              <a:lnSpc>
                <a:spcPct val="90000"/>
              </a:lnSpc>
              <a:spcAft>
                <a:spcPts val="0"/>
              </a:spcAft>
              <a:buNone/>
              <a:defRPr sz="1800" b="0">
                <a:solidFill>
                  <a:schemeClr val="bg1"/>
                </a:solidFill>
                <a:latin typeface="+mn-lt"/>
              </a:defRPr>
            </a:lvl7pPr>
            <a:lvl8pPr marL="0" indent="0" algn="l">
              <a:lnSpc>
                <a:spcPct val="90000"/>
              </a:lnSpc>
              <a:spcAft>
                <a:spcPts val="0"/>
              </a:spcAft>
              <a:buNone/>
              <a:defRPr sz="1800" b="0">
                <a:solidFill>
                  <a:schemeClr val="bg1"/>
                </a:solidFill>
                <a:latin typeface="+mn-lt"/>
              </a:defRPr>
            </a:lvl8pPr>
            <a:lvl9pPr marL="0" indent="0" algn="l">
              <a:lnSpc>
                <a:spcPct val="90000"/>
              </a:lnSpc>
              <a:spcAft>
                <a:spcPts val="0"/>
              </a:spcAft>
              <a:buNone/>
              <a:defRPr sz="1800" b="0">
                <a:solidFill>
                  <a:schemeClr val="bg1"/>
                </a:solidFill>
                <a:latin typeface="+mn-lt"/>
              </a:defRPr>
            </a:lvl9pPr>
          </a:lstStyle>
          <a:p>
            <a:r>
              <a:rPr lang="en-US" dirty="0"/>
              <a:t>Subtitle | Author | Place | Date</a:t>
            </a:r>
          </a:p>
        </p:txBody>
      </p:sp>
      <p:pic>
        <p:nvPicPr>
          <p:cNvPr id="5" name="Grafik 4">
            <a:extLst>
              <a:ext uri="{FF2B5EF4-FFF2-40B4-BE49-F238E27FC236}">
                <a16:creationId xmlns:a16="http://schemas.microsoft.com/office/drawing/2014/main" id="{5A97AF30-21A1-4589-B77A-7798FC0A4D43}"/>
              </a:ext>
            </a:extLst>
          </p:cNvPr>
          <p:cNvPicPr>
            <a:picLocks noChangeAspect="1"/>
          </p:cNvPicPr>
          <p:nvPr userDrawn="1"/>
        </p:nvPicPr>
        <p:blipFill>
          <a:blip r:embed="rId2"/>
          <a:stretch>
            <a:fillRect/>
          </a:stretch>
        </p:blipFill>
        <p:spPr bwMode="black">
          <a:xfrm>
            <a:off x="458329" y="3294037"/>
            <a:ext cx="3118173" cy="838800"/>
          </a:xfrm>
          <a:prstGeom prst="rect">
            <a:avLst/>
          </a:prstGeom>
        </p:spPr>
      </p:pic>
    </p:spTree>
    <p:extLst>
      <p:ext uri="{BB962C8B-B14F-4D97-AF65-F5344CB8AC3E}">
        <p14:creationId xmlns:p14="http://schemas.microsoft.com/office/powerpoint/2010/main" val="96125476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short 01">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2CC7B3-5721-4953-BA56-DB66B3538650}"/>
              </a:ext>
            </a:extLst>
          </p:cNvPr>
          <p:cNvSpPr>
            <a:spLocks noGrp="1"/>
          </p:cNvSpPr>
          <p:nvPr>
            <p:ph type="ctrTitle" hasCustomPrompt="1"/>
          </p:nvPr>
        </p:nvSpPr>
        <p:spPr bwMode="black">
          <a:xfrm>
            <a:off x="1200000" y="2765760"/>
            <a:ext cx="7488000" cy="1944000"/>
          </a:xfrm>
        </p:spPr>
        <p:txBody>
          <a:bodyPr lIns="0" bIns="0" anchor="b"/>
          <a:lstStyle>
            <a:lvl1pPr algn="l">
              <a:lnSpc>
                <a:spcPct val="90000"/>
              </a:lnSpc>
              <a:defRPr sz="7200">
                <a:solidFill>
                  <a:schemeClr val="bg1"/>
                </a:solidFill>
              </a:defRPr>
            </a:lvl1pPr>
          </a:lstStyle>
          <a:p>
            <a:r>
              <a:rPr lang="en-US" noProof="0" dirty="0"/>
              <a:t>Title of presentation</a:t>
            </a:r>
            <a:endParaRPr lang="en-US" dirty="0"/>
          </a:p>
        </p:txBody>
      </p:sp>
      <p:sp>
        <p:nvSpPr>
          <p:cNvPr id="16" name="Bildplatzhalter 15">
            <a:extLst>
              <a:ext uri="{FF2B5EF4-FFF2-40B4-BE49-F238E27FC236}">
                <a16:creationId xmlns:a16="http://schemas.microsoft.com/office/drawing/2014/main" id="{72DD3FE2-48A3-445F-9843-1184ABBFA867}"/>
              </a:ext>
            </a:extLst>
          </p:cNvPr>
          <p:cNvSpPr>
            <a:spLocks noGrp="1"/>
          </p:cNvSpPr>
          <p:nvPr>
            <p:ph type="pic" sz="quarter" idx="12" hasCustomPrompt="1"/>
          </p:nvPr>
        </p:nvSpPr>
        <p:spPr bwMode="ltGray">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11566846 w 12192000"/>
              <a:gd name="connsiteY3" fmla="*/ 6858000 h 6858000"/>
              <a:gd name="connsiteX4" fmla="*/ 11566846 w 12192000"/>
              <a:gd name="connsiteY4" fmla="*/ 6656132 h 6858000"/>
              <a:gd name="connsiteX5" fmla="*/ 10764446 w 12192000"/>
              <a:gd name="connsiteY5" fmla="*/ 5853732 h 6858000"/>
              <a:gd name="connsiteX6" fmla="*/ 10132176 w 12192000"/>
              <a:gd name="connsiteY6" fmla="*/ 5853732 h 6858000"/>
              <a:gd name="connsiteX7" fmla="*/ 9329777 w 12192000"/>
              <a:gd name="connsiteY7" fmla="*/ 5051333 h 6858000"/>
              <a:gd name="connsiteX8" fmla="*/ 9329777 w 12192000"/>
              <a:gd name="connsiteY8" fmla="*/ 3075805 h 6858000"/>
              <a:gd name="connsiteX9" fmla="*/ 9331046 w 12192000"/>
              <a:gd name="connsiteY9" fmla="*/ 3075805 h 6858000"/>
              <a:gd name="connsiteX10" fmla="*/ 8528647 w 12192000"/>
              <a:gd name="connsiteY10" fmla="*/ 2273406 h 6858000"/>
              <a:gd name="connsiteX11" fmla="*/ 7439314 w 12192000"/>
              <a:gd name="connsiteY11" fmla="*/ 2273406 h 6858000"/>
              <a:gd name="connsiteX12" fmla="*/ 1507655 w 12192000"/>
              <a:gd name="connsiteY12" fmla="*/ 2273406 h 6858000"/>
              <a:gd name="connsiteX13" fmla="*/ 1426399 w 12192000"/>
              <a:gd name="connsiteY13" fmla="*/ 2273406 h 6858000"/>
              <a:gd name="connsiteX14" fmla="*/ 624000 w 12192000"/>
              <a:gd name="connsiteY14" fmla="*/ 3075805 h 6858000"/>
              <a:gd name="connsiteX15" fmla="*/ 624000 w 12192000"/>
              <a:gd name="connsiteY15" fmla="*/ 6858000 h 6858000"/>
              <a:gd name="connsiteX16" fmla="*/ 0 w 12192000"/>
              <a:gd name="connsiteY1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2000" h="6858000">
                <a:moveTo>
                  <a:pt x="0" y="0"/>
                </a:moveTo>
                <a:lnTo>
                  <a:pt x="12192000" y="0"/>
                </a:lnTo>
                <a:lnTo>
                  <a:pt x="12192000" y="6858000"/>
                </a:lnTo>
                <a:lnTo>
                  <a:pt x="11566846" y="6858000"/>
                </a:lnTo>
                <a:lnTo>
                  <a:pt x="11566846" y="6656132"/>
                </a:lnTo>
                <a:cubicBezTo>
                  <a:pt x="11566846" y="6213034"/>
                  <a:pt x="11207543" y="5853732"/>
                  <a:pt x="10764446" y="5853732"/>
                </a:cubicBezTo>
                <a:lnTo>
                  <a:pt x="10132176" y="5853732"/>
                </a:lnTo>
                <a:cubicBezTo>
                  <a:pt x="9689079" y="5853732"/>
                  <a:pt x="9329777" y="5494430"/>
                  <a:pt x="9329777" y="5051333"/>
                </a:cubicBezTo>
                <a:lnTo>
                  <a:pt x="9329777" y="3075805"/>
                </a:lnTo>
                <a:lnTo>
                  <a:pt x="9331046" y="3075805"/>
                </a:lnTo>
                <a:cubicBezTo>
                  <a:pt x="9331046" y="2632708"/>
                  <a:pt x="8971745" y="2273406"/>
                  <a:pt x="8528647" y="2273406"/>
                </a:cubicBezTo>
                <a:lnTo>
                  <a:pt x="7439314" y="2273406"/>
                </a:lnTo>
                <a:lnTo>
                  <a:pt x="1507655" y="2273406"/>
                </a:lnTo>
                <a:lnTo>
                  <a:pt x="1426399" y="2273406"/>
                </a:lnTo>
                <a:cubicBezTo>
                  <a:pt x="983302" y="2273406"/>
                  <a:pt x="624000" y="2632708"/>
                  <a:pt x="624000" y="3075805"/>
                </a:cubicBezTo>
                <a:lnTo>
                  <a:pt x="624000" y="6858000"/>
                </a:lnTo>
                <a:lnTo>
                  <a:pt x="0" y="6858000"/>
                </a:lnTo>
                <a:close/>
              </a:path>
            </a:pathLst>
          </a:custGeom>
          <a:solidFill>
            <a:schemeClr val="bg1"/>
          </a:solidFill>
        </p:spPr>
        <p:txBody>
          <a:bodyPr wrap="square" lIns="0" tIns="0" rIns="0" bIns="576000" anchor="ctr">
            <a:noAutofit/>
          </a:bodyPr>
          <a:lstStyle>
            <a:lvl1pPr marL="0" indent="0" algn="ctr">
              <a:spcAft>
                <a:spcPts val="0"/>
              </a:spcAft>
              <a:buFont typeface="+mn-lt" panose="020B0604020202020204" pitchFamily="34" charset="0"/>
              <a:buNone/>
              <a:defRPr sz="1000">
                <a:solidFill>
                  <a:schemeClr val="bg1"/>
                </a:solidFill>
                <a:latin typeface="+mn-lt"/>
              </a:defRPr>
            </a:lvl1pPr>
            <a:lvl2pPr marL="0" indent="0" algn="ctr">
              <a:spcAft>
                <a:spcPts val="0"/>
              </a:spcAft>
              <a:buFont typeface="+mn-lt" panose="020B0604020202020204" pitchFamily="34" charset="0"/>
              <a:buNone/>
              <a:defRPr sz="1000">
                <a:solidFill>
                  <a:schemeClr val="bg1"/>
                </a:solidFill>
                <a:latin typeface="+mn-lt"/>
              </a:defRPr>
            </a:lvl2pPr>
            <a:lvl3pPr marL="0" indent="0" algn="ctr">
              <a:spcAft>
                <a:spcPts val="0"/>
              </a:spcAft>
              <a:buNone/>
              <a:defRPr sz="1000">
                <a:solidFill>
                  <a:schemeClr val="bg1"/>
                </a:solidFill>
                <a:latin typeface="+mn-lt"/>
              </a:defRPr>
            </a:lvl3pPr>
            <a:lvl4pPr marL="0" indent="0" algn="ctr">
              <a:spcAft>
                <a:spcPts val="0"/>
              </a:spcAft>
              <a:buNone/>
              <a:defRPr sz="1000">
                <a:solidFill>
                  <a:schemeClr val="bg1"/>
                </a:solidFill>
                <a:latin typeface="+mn-lt"/>
              </a:defRPr>
            </a:lvl4pPr>
            <a:lvl5pPr marL="0" indent="0" algn="ctr">
              <a:spcAft>
                <a:spcPts val="0"/>
              </a:spcAft>
              <a:buNone/>
              <a:defRPr sz="1000">
                <a:solidFill>
                  <a:schemeClr val="bg1"/>
                </a:solidFill>
                <a:latin typeface="+mn-lt"/>
              </a:defRPr>
            </a:lvl5pPr>
            <a:lvl6pPr marL="0" indent="0" algn="ctr">
              <a:spcAft>
                <a:spcPts val="0"/>
              </a:spcAft>
              <a:buNone/>
              <a:defRPr sz="1000">
                <a:solidFill>
                  <a:schemeClr val="bg1"/>
                </a:solidFill>
                <a:latin typeface="+mn-lt"/>
              </a:defRPr>
            </a:lvl6pPr>
            <a:lvl7pPr marL="0" indent="0" algn="ctr">
              <a:spcAft>
                <a:spcPts val="0"/>
              </a:spcAft>
              <a:buNone/>
              <a:defRPr sz="1000">
                <a:solidFill>
                  <a:schemeClr val="bg1"/>
                </a:solidFill>
                <a:latin typeface="+mn-lt"/>
              </a:defRPr>
            </a:lvl7pPr>
            <a:lvl8pPr marL="0" indent="0" algn="ctr">
              <a:spcAft>
                <a:spcPts val="0"/>
              </a:spcAft>
              <a:buNone/>
              <a:defRPr sz="1000">
                <a:solidFill>
                  <a:schemeClr val="bg1"/>
                </a:solidFill>
                <a:latin typeface="+mn-lt"/>
              </a:defRPr>
            </a:lvl8pPr>
            <a:lvl9pPr marL="0" indent="0" algn="ctr">
              <a:spcAft>
                <a:spcPts val="0"/>
              </a:spcAft>
              <a:buNone/>
              <a:defRPr sz="1000">
                <a:solidFill>
                  <a:schemeClr val="bg1"/>
                </a:solidFill>
                <a:latin typeface="+mn-lt"/>
              </a:defRPr>
            </a:lvl9pPr>
          </a:lstStyle>
          <a:p>
            <a:pPr lvl="0"/>
            <a:r>
              <a:rPr lang="en-US" dirty="0"/>
              <a:t>Add picture</a:t>
            </a:r>
          </a:p>
        </p:txBody>
      </p:sp>
      <p:pic>
        <p:nvPicPr>
          <p:cNvPr id="3" name="Grafik 2">
            <a:extLst>
              <a:ext uri="{FF2B5EF4-FFF2-40B4-BE49-F238E27FC236}">
                <a16:creationId xmlns:a16="http://schemas.microsoft.com/office/drawing/2014/main" id="{13EC9D4F-79FA-44F2-89CB-828F3C1FA29D}"/>
              </a:ext>
            </a:extLst>
          </p:cNvPr>
          <p:cNvPicPr>
            <a:picLocks noChangeAspect="1"/>
          </p:cNvPicPr>
          <p:nvPr userDrawn="1"/>
        </p:nvPicPr>
        <p:blipFill>
          <a:blip r:embed="rId2"/>
          <a:stretch>
            <a:fillRect/>
          </a:stretch>
        </p:blipFill>
        <p:spPr bwMode="black">
          <a:xfrm>
            <a:off x="1028666" y="5566887"/>
            <a:ext cx="3118173" cy="838800"/>
          </a:xfrm>
          <a:prstGeom prst="rect">
            <a:avLst/>
          </a:prstGeom>
        </p:spPr>
      </p:pic>
      <p:sp>
        <p:nvSpPr>
          <p:cNvPr id="19" name="Untertitel 2">
            <a:extLst>
              <a:ext uri="{FF2B5EF4-FFF2-40B4-BE49-F238E27FC236}">
                <a16:creationId xmlns:a16="http://schemas.microsoft.com/office/drawing/2014/main" id="{B4DB53C6-4A5C-48C2-AF98-0DC609E20DF5}"/>
              </a:ext>
            </a:extLst>
          </p:cNvPr>
          <p:cNvSpPr>
            <a:spLocks noGrp="1"/>
          </p:cNvSpPr>
          <p:nvPr>
            <p:ph type="subTitle" idx="1" hasCustomPrompt="1"/>
          </p:nvPr>
        </p:nvSpPr>
        <p:spPr bwMode="black">
          <a:xfrm>
            <a:off x="1200000" y="4869000"/>
            <a:ext cx="7488000" cy="504000"/>
          </a:xfrm>
        </p:spPr>
        <p:txBody>
          <a:bodyPr lIns="0" bIns="0" anchor="t">
            <a:noAutofit/>
          </a:bodyPr>
          <a:lstStyle>
            <a:lvl1pPr marL="0" indent="0" algn="l">
              <a:lnSpc>
                <a:spcPct val="90000"/>
              </a:lnSpc>
              <a:spcAft>
                <a:spcPts val="0"/>
              </a:spcAft>
              <a:buNone/>
              <a:defRPr sz="1800">
                <a:solidFill>
                  <a:schemeClr val="bg1"/>
                </a:solidFill>
                <a:latin typeface="+mn-lt"/>
              </a:defRPr>
            </a:lvl1pPr>
            <a:lvl2pPr marL="0" indent="0" algn="l">
              <a:lnSpc>
                <a:spcPct val="90000"/>
              </a:lnSpc>
              <a:spcAft>
                <a:spcPts val="0"/>
              </a:spcAft>
              <a:buNone/>
              <a:defRPr sz="1800">
                <a:solidFill>
                  <a:schemeClr val="bg1"/>
                </a:solidFill>
              </a:defRPr>
            </a:lvl2pPr>
            <a:lvl3pPr marL="0" indent="0" algn="l">
              <a:lnSpc>
                <a:spcPct val="90000"/>
              </a:lnSpc>
              <a:spcAft>
                <a:spcPts val="0"/>
              </a:spcAft>
              <a:buNone/>
              <a:defRPr sz="1800">
                <a:solidFill>
                  <a:schemeClr val="bg1"/>
                </a:solidFill>
              </a:defRPr>
            </a:lvl3pPr>
            <a:lvl4pPr marL="0" indent="0" algn="l">
              <a:lnSpc>
                <a:spcPct val="90000"/>
              </a:lnSpc>
              <a:spcAft>
                <a:spcPts val="0"/>
              </a:spcAft>
              <a:buNone/>
              <a:defRPr sz="1800">
                <a:solidFill>
                  <a:schemeClr val="bg1"/>
                </a:solidFill>
              </a:defRPr>
            </a:lvl4pPr>
            <a:lvl5pPr marL="0" indent="0" algn="l">
              <a:lnSpc>
                <a:spcPct val="90000"/>
              </a:lnSpc>
              <a:spcAft>
                <a:spcPts val="0"/>
              </a:spcAft>
              <a:buNone/>
              <a:defRPr sz="1800">
                <a:solidFill>
                  <a:schemeClr val="bg1"/>
                </a:solidFill>
              </a:defRPr>
            </a:lvl5pPr>
            <a:lvl6pPr marL="0" indent="0" algn="l">
              <a:lnSpc>
                <a:spcPct val="90000"/>
              </a:lnSpc>
              <a:spcAft>
                <a:spcPts val="0"/>
              </a:spcAft>
              <a:buNone/>
              <a:defRPr sz="1800">
                <a:solidFill>
                  <a:schemeClr val="bg1"/>
                </a:solidFill>
              </a:defRPr>
            </a:lvl6pPr>
            <a:lvl7pPr marL="0" indent="0" algn="l">
              <a:lnSpc>
                <a:spcPct val="90000"/>
              </a:lnSpc>
              <a:spcAft>
                <a:spcPts val="0"/>
              </a:spcAft>
              <a:buNone/>
              <a:defRPr sz="1800">
                <a:solidFill>
                  <a:schemeClr val="bg1"/>
                </a:solidFill>
              </a:defRPr>
            </a:lvl7pPr>
            <a:lvl8pPr marL="0" indent="0" algn="l">
              <a:lnSpc>
                <a:spcPct val="90000"/>
              </a:lnSpc>
              <a:spcAft>
                <a:spcPts val="0"/>
              </a:spcAft>
              <a:buNone/>
              <a:defRPr sz="1800">
                <a:solidFill>
                  <a:schemeClr val="bg1"/>
                </a:solidFill>
              </a:defRPr>
            </a:lvl8pPr>
            <a:lvl9pPr marL="0" indent="0" algn="l">
              <a:lnSpc>
                <a:spcPct val="90000"/>
              </a:lnSpc>
              <a:spcAft>
                <a:spcPts val="0"/>
              </a:spcAft>
              <a:buNone/>
              <a:defRPr sz="1800">
                <a:solidFill>
                  <a:schemeClr val="bg1"/>
                </a:solidFill>
              </a:defRPr>
            </a:lvl9pPr>
          </a:lstStyle>
          <a:p>
            <a:r>
              <a:rPr lang="en-US" dirty="0"/>
              <a:t>Subtitle | Author | Place | Date</a:t>
            </a:r>
          </a:p>
        </p:txBody>
      </p:sp>
    </p:spTree>
    <p:extLst>
      <p:ext uri="{BB962C8B-B14F-4D97-AF65-F5344CB8AC3E}">
        <p14:creationId xmlns:p14="http://schemas.microsoft.com/office/powerpoint/2010/main" val="52916412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short 02">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6776EA0-9308-4136-9D96-5081DF8610AC}"/>
              </a:ext>
            </a:extLst>
          </p:cNvPr>
          <p:cNvSpPr>
            <a:spLocks noGrp="1"/>
          </p:cNvSpPr>
          <p:nvPr>
            <p:ph type="ctrTitle" hasCustomPrompt="1"/>
          </p:nvPr>
        </p:nvSpPr>
        <p:spPr bwMode="black">
          <a:xfrm>
            <a:off x="624000" y="2689950"/>
            <a:ext cx="7704000" cy="2016000"/>
          </a:xfrm>
        </p:spPr>
        <p:txBody>
          <a:bodyPr lIns="0" anchor="b"/>
          <a:lstStyle>
            <a:lvl1pPr algn="l">
              <a:lnSpc>
                <a:spcPct val="90000"/>
              </a:lnSpc>
              <a:defRPr sz="7200">
                <a:solidFill>
                  <a:schemeClr val="bg1"/>
                </a:solidFill>
              </a:defRPr>
            </a:lvl1pPr>
          </a:lstStyle>
          <a:p>
            <a:r>
              <a:rPr lang="en-US" noProof="0" dirty="0"/>
              <a:t>Title of presentation</a:t>
            </a:r>
            <a:endParaRPr lang="en-US" dirty="0"/>
          </a:p>
        </p:txBody>
      </p:sp>
      <p:sp>
        <p:nvSpPr>
          <p:cNvPr id="24" name="Bildplatzhalter 23">
            <a:extLst>
              <a:ext uri="{FF2B5EF4-FFF2-40B4-BE49-F238E27FC236}">
                <a16:creationId xmlns:a16="http://schemas.microsoft.com/office/drawing/2014/main" id="{A334F372-56B2-4EE2-AF33-FB1BE7DAF483}"/>
              </a:ext>
            </a:extLst>
          </p:cNvPr>
          <p:cNvSpPr>
            <a:spLocks noGrp="1"/>
          </p:cNvSpPr>
          <p:nvPr>
            <p:ph type="pic" sz="quarter" idx="12" hasCustomPrompt="1"/>
          </p:nvPr>
        </p:nvSpPr>
        <p:spPr bwMode="ltGray">
          <a:xfrm>
            <a:off x="0" y="0"/>
            <a:ext cx="12192000" cy="6858000"/>
          </a:xfrm>
          <a:custGeom>
            <a:avLst/>
            <a:gdLst>
              <a:gd name="connsiteX0" fmla="*/ 0 w 12192000"/>
              <a:gd name="connsiteY0" fmla="*/ 6856095 h 6858000"/>
              <a:gd name="connsiteX1" fmla="*/ 1 w 12192000"/>
              <a:gd name="connsiteY1" fmla="*/ 6856095 h 6858000"/>
              <a:gd name="connsiteX2" fmla="*/ 1 w 12192000"/>
              <a:gd name="connsiteY2" fmla="*/ 6858000 h 6858000"/>
              <a:gd name="connsiteX3" fmla="*/ 0 w 12192000"/>
              <a:gd name="connsiteY3" fmla="*/ 6858000 h 6858000"/>
              <a:gd name="connsiteX4" fmla="*/ 0 w 12192000"/>
              <a:gd name="connsiteY4" fmla="*/ 0 h 6858000"/>
              <a:gd name="connsiteX5" fmla="*/ 12192000 w 12192000"/>
              <a:gd name="connsiteY5" fmla="*/ 0 h 6858000"/>
              <a:gd name="connsiteX6" fmla="*/ 12192000 w 12192000"/>
              <a:gd name="connsiteY6" fmla="*/ 6858000 h 6858000"/>
              <a:gd name="connsiteX7" fmla="*/ 9047029 w 12192000"/>
              <a:gd name="connsiteY7" fmla="*/ 6858000 h 6858000"/>
              <a:gd name="connsiteX8" fmla="*/ 9047029 w 12192000"/>
              <a:gd name="connsiteY8" fmla="*/ 5121593 h 6858000"/>
              <a:gd name="connsiteX9" fmla="*/ 9047029 w 12192000"/>
              <a:gd name="connsiteY9" fmla="*/ 2782253 h 6858000"/>
              <a:gd name="connsiteX10" fmla="*/ 9047997 w 12192000"/>
              <a:gd name="connsiteY10" fmla="*/ 2782253 h 6858000"/>
              <a:gd name="connsiteX11" fmla="*/ 8437835 w 12192000"/>
              <a:gd name="connsiteY11" fmla="*/ 2180273 h 6858000"/>
              <a:gd name="connsiteX12" fmla="*/ 8330407 w 12192000"/>
              <a:gd name="connsiteY12" fmla="*/ 2180273 h 6858000"/>
              <a:gd name="connsiteX13" fmla="*/ 8311515 w 12192000"/>
              <a:gd name="connsiteY13" fmla="*/ 2178368 h 6858000"/>
              <a:gd name="connsiteX14" fmla="*/ 7494270 w 12192000"/>
              <a:gd name="connsiteY14" fmla="*/ 2178368 h 6858000"/>
              <a:gd name="connsiteX15" fmla="*/ 1884046 w 12192000"/>
              <a:gd name="connsiteY15" fmla="*/ 2178368 h 6858000"/>
              <a:gd name="connsiteX16" fmla="*/ 1774259 w 12192000"/>
              <a:gd name="connsiteY16" fmla="*/ 2159742 h 6858000"/>
              <a:gd name="connsiteX17" fmla="*/ 1301551 w 12192000"/>
              <a:gd name="connsiteY17" fmla="*/ 1549718 h 6858000"/>
              <a:gd name="connsiteX18" fmla="*/ 1301551 w 12192000"/>
              <a:gd name="connsiteY18" fmla="*/ 1187768 h 6858000"/>
              <a:gd name="connsiteX19" fmla="*/ 788310 w 12192000"/>
              <a:gd name="connsiteY19" fmla="*/ 567195 h 6858000"/>
              <a:gd name="connsiteX20" fmla="*/ 780008 w 12192000"/>
              <a:gd name="connsiteY20" fmla="*/ 566374 h 6858000"/>
              <a:gd name="connsiteX21" fmla="*/ 776508 w 12192000"/>
              <a:gd name="connsiteY21" fmla="*/ 565290 h 6858000"/>
              <a:gd name="connsiteX22" fmla="*/ 648653 w 12192000"/>
              <a:gd name="connsiteY22" fmla="*/ 552450 h 6858000"/>
              <a:gd name="connsiteX23" fmla="*/ 0 w 12192000"/>
              <a:gd name="connsiteY23" fmla="*/ 5524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192000" h="6858000">
                <a:moveTo>
                  <a:pt x="0" y="6856095"/>
                </a:moveTo>
                <a:lnTo>
                  <a:pt x="1" y="6856095"/>
                </a:lnTo>
                <a:lnTo>
                  <a:pt x="1" y="6858000"/>
                </a:lnTo>
                <a:lnTo>
                  <a:pt x="0" y="6858000"/>
                </a:lnTo>
                <a:close/>
                <a:moveTo>
                  <a:pt x="0" y="0"/>
                </a:moveTo>
                <a:lnTo>
                  <a:pt x="12192000" y="0"/>
                </a:lnTo>
                <a:lnTo>
                  <a:pt x="12192000" y="6858000"/>
                </a:lnTo>
                <a:lnTo>
                  <a:pt x="9047029" y="6858000"/>
                </a:lnTo>
                <a:cubicBezTo>
                  <a:pt x="9047029" y="6858000"/>
                  <a:pt x="9047029" y="5454015"/>
                  <a:pt x="9047029" y="5121593"/>
                </a:cubicBezTo>
                <a:lnTo>
                  <a:pt x="9047029" y="2782253"/>
                </a:lnTo>
                <a:lnTo>
                  <a:pt x="9047997" y="2782253"/>
                </a:lnTo>
                <a:cubicBezTo>
                  <a:pt x="9048963" y="2449830"/>
                  <a:pt x="8775310" y="2180273"/>
                  <a:pt x="8437835" y="2180273"/>
                </a:cubicBezTo>
                <a:lnTo>
                  <a:pt x="8330407" y="2180273"/>
                </a:lnTo>
                <a:lnTo>
                  <a:pt x="8311515" y="2178368"/>
                </a:lnTo>
                <a:lnTo>
                  <a:pt x="7494270" y="2178368"/>
                </a:lnTo>
                <a:lnTo>
                  <a:pt x="1884046" y="2178368"/>
                </a:lnTo>
                <a:lnTo>
                  <a:pt x="1774259" y="2159742"/>
                </a:lnTo>
                <a:cubicBezTo>
                  <a:pt x="1501443" y="2086452"/>
                  <a:pt x="1301551" y="1841421"/>
                  <a:pt x="1301551" y="1549718"/>
                </a:cubicBezTo>
                <a:lnTo>
                  <a:pt x="1301551" y="1187768"/>
                </a:lnTo>
                <a:cubicBezTo>
                  <a:pt x="1301551" y="881063"/>
                  <a:pt x="1081670" y="626135"/>
                  <a:pt x="788310" y="567195"/>
                </a:cubicBezTo>
                <a:lnTo>
                  <a:pt x="780008" y="566374"/>
                </a:lnTo>
                <a:lnTo>
                  <a:pt x="776508" y="565290"/>
                </a:lnTo>
                <a:cubicBezTo>
                  <a:pt x="735227" y="556870"/>
                  <a:pt x="692468" y="552450"/>
                  <a:pt x="648653" y="552450"/>
                </a:cubicBezTo>
                <a:lnTo>
                  <a:pt x="0" y="552450"/>
                </a:lnTo>
                <a:close/>
              </a:path>
            </a:pathLst>
          </a:custGeom>
          <a:solidFill>
            <a:schemeClr val="bg1"/>
          </a:solidFill>
        </p:spPr>
        <p:txBody>
          <a:bodyPr wrap="square" bIns="576000" anchor="ctr">
            <a:noAutofit/>
          </a:bodyPr>
          <a:lstStyle>
            <a:lvl1pPr marL="0" indent="0" algn="ctr">
              <a:spcAft>
                <a:spcPts val="0"/>
              </a:spcAft>
              <a:buFont typeface="+mn-lt" panose="020B0604020202020204" pitchFamily="34" charset="0"/>
              <a:buNone/>
              <a:defRPr sz="1000">
                <a:solidFill>
                  <a:schemeClr val="bg1"/>
                </a:solidFill>
                <a:latin typeface="+mn-lt"/>
              </a:defRPr>
            </a:lvl1pPr>
            <a:lvl2pPr marL="0" indent="0" algn="ctr">
              <a:spcAft>
                <a:spcPts val="0"/>
              </a:spcAft>
              <a:buFont typeface="+mn-lt" panose="020B0604020202020204" pitchFamily="34" charset="0"/>
              <a:buNone/>
              <a:defRPr sz="1000">
                <a:solidFill>
                  <a:schemeClr val="bg1"/>
                </a:solidFill>
                <a:latin typeface="+mn-lt"/>
              </a:defRPr>
            </a:lvl2pPr>
            <a:lvl3pPr marL="0" indent="0" algn="ctr">
              <a:spcAft>
                <a:spcPts val="0"/>
              </a:spcAft>
              <a:buNone/>
              <a:defRPr sz="1000">
                <a:solidFill>
                  <a:schemeClr val="bg1"/>
                </a:solidFill>
                <a:latin typeface="+mn-lt"/>
              </a:defRPr>
            </a:lvl3pPr>
            <a:lvl4pPr marL="0" indent="0" algn="ctr">
              <a:spcAft>
                <a:spcPts val="0"/>
              </a:spcAft>
              <a:buNone/>
              <a:defRPr sz="1000">
                <a:solidFill>
                  <a:schemeClr val="bg1"/>
                </a:solidFill>
                <a:latin typeface="+mn-lt"/>
              </a:defRPr>
            </a:lvl4pPr>
            <a:lvl5pPr marL="0" indent="0" algn="ctr">
              <a:spcAft>
                <a:spcPts val="0"/>
              </a:spcAft>
              <a:buNone/>
              <a:defRPr sz="1000">
                <a:solidFill>
                  <a:schemeClr val="bg1"/>
                </a:solidFill>
                <a:latin typeface="+mn-lt"/>
              </a:defRPr>
            </a:lvl5pPr>
            <a:lvl6pPr marL="0" indent="0" algn="ctr">
              <a:spcAft>
                <a:spcPts val="0"/>
              </a:spcAft>
              <a:buNone/>
              <a:defRPr sz="1000">
                <a:solidFill>
                  <a:schemeClr val="bg1"/>
                </a:solidFill>
                <a:latin typeface="+mn-lt"/>
              </a:defRPr>
            </a:lvl6pPr>
            <a:lvl7pPr marL="0" indent="0" algn="ctr">
              <a:spcAft>
                <a:spcPts val="0"/>
              </a:spcAft>
              <a:buNone/>
              <a:defRPr sz="1000">
                <a:solidFill>
                  <a:schemeClr val="bg1"/>
                </a:solidFill>
                <a:latin typeface="+mn-lt"/>
              </a:defRPr>
            </a:lvl7pPr>
            <a:lvl8pPr marL="0" indent="0" algn="ctr">
              <a:spcAft>
                <a:spcPts val="0"/>
              </a:spcAft>
              <a:buNone/>
              <a:defRPr sz="1000">
                <a:solidFill>
                  <a:schemeClr val="bg1"/>
                </a:solidFill>
                <a:latin typeface="+mn-lt"/>
              </a:defRPr>
            </a:lvl8pPr>
            <a:lvl9pPr marL="0" indent="0" algn="ctr">
              <a:spcAft>
                <a:spcPts val="0"/>
              </a:spcAft>
              <a:buNone/>
              <a:defRPr sz="1000">
                <a:solidFill>
                  <a:schemeClr val="bg1"/>
                </a:solidFill>
                <a:latin typeface="+mn-lt"/>
              </a:defRPr>
            </a:lvl9pPr>
          </a:lstStyle>
          <a:p>
            <a:pPr lvl="0"/>
            <a:r>
              <a:rPr lang="en-US" dirty="0"/>
              <a:t>Add picture</a:t>
            </a:r>
          </a:p>
        </p:txBody>
      </p:sp>
      <p:pic>
        <p:nvPicPr>
          <p:cNvPr id="5" name="Grafik 4">
            <a:extLst>
              <a:ext uri="{FF2B5EF4-FFF2-40B4-BE49-F238E27FC236}">
                <a16:creationId xmlns:a16="http://schemas.microsoft.com/office/drawing/2014/main" id="{91F475D6-7C98-470E-B89B-593C711517A8}"/>
              </a:ext>
            </a:extLst>
          </p:cNvPr>
          <p:cNvPicPr>
            <a:picLocks noChangeAspect="1"/>
          </p:cNvPicPr>
          <p:nvPr userDrawn="1"/>
        </p:nvPicPr>
        <p:blipFill>
          <a:blip r:embed="rId2"/>
          <a:stretch>
            <a:fillRect/>
          </a:stretch>
        </p:blipFill>
        <p:spPr bwMode="black">
          <a:xfrm>
            <a:off x="457108" y="5566887"/>
            <a:ext cx="3118173" cy="838800"/>
          </a:xfrm>
          <a:prstGeom prst="rect">
            <a:avLst/>
          </a:prstGeom>
        </p:spPr>
      </p:pic>
      <p:sp>
        <p:nvSpPr>
          <p:cNvPr id="17" name="Untertitel 2">
            <a:extLst>
              <a:ext uri="{FF2B5EF4-FFF2-40B4-BE49-F238E27FC236}">
                <a16:creationId xmlns:a16="http://schemas.microsoft.com/office/drawing/2014/main" id="{768CC432-56E4-4092-B0F1-5C6FD1847CA2}"/>
              </a:ext>
            </a:extLst>
          </p:cNvPr>
          <p:cNvSpPr>
            <a:spLocks noGrp="1"/>
          </p:cNvSpPr>
          <p:nvPr>
            <p:ph type="subTitle" idx="1" hasCustomPrompt="1"/>
          </p:nvPr>
        </p:nvSpPr>
        <p:spPr bwMode="black">
          <a:xfrm>
            <a:off x="624000" y="4869000"/>
            <a:ext cx="7704000" cy="504000"/>
          </a:xfrm>
        </p:spPr>
        <p:txBody>
          <a:bodyPr lIns="0" bIns="0" anchor="t">
            <a:noAutofit/>
          </a:bodyPr>
          <a:lstStyle>
            <a:lvl1pPr marL="0" indent="0" algn="l">
              <a:lnSpc>
                <a:spcPct val="90000"/>
              </a:lnSpc>
              <a:spcAft>
                <a:spcPts val="0"/>
              </a:spcAft>
              <a:buNone/>
              <a:defRPr sz="1800">
                <a:solidFill>
                  <a:schemeClr val="bg1"/>
                </a:solidFill>
                <a:latin typeface="+mn-lt"/>
              </a:defRPr>
            </a:lvl1pPr>
            <a:lvl2pPr marL="0" indent="0" algn="l">
              <a:lnSpc>
                <a:spcPct val="90000"/>
              </a:lnSpc>
              <a:spcAft>
                <a:spcPts val="0"/>
              </a:spcAft>
              <a:buNone/>
              <a:defRPr sz="1800">
                <a:solidFill>
                  <a:schemeClr val="bg1"/>
                </a:solidFill>
              </a:defRPr>
            </a:lvl2pPr>
            <a:lvl3pPr marL="0" indent="0" algn="l">
              <a:lnSpc>
                <a:spcPct val="90000"/>
              </a:lnSpc>
              <a:spcAft>
                <a:spcPts val="0"/>
              </a:spcAft>
              <a:buNone/>
              <a:defRPr sz="1800">
                <a:solidFill>
                  <a:schemeClr val="bg1"/>
                </a:solidFill>
              </a:defRPr>
            </a:lvl3pPr>
            <a:lvl4pPr marL="0" indent="0" algn="l">
              <a:lnSpc>
                <a:spcPct val="90000"/>
              </a:lnSpc>
              <a:spcAft>
                <a:spcPts val="0"/>
              </a:spcAft>
              <a:buNone/>
              <a:defRPr sz="1800">
                <a:solidFill>
                  <a:schemeClr val="bg1"/>
                </a:solidFill>
              </a:defRPr>
            </a:lvl4pPr>
            <a:lvl5pPr marL="0" indent="0" algn="l">
              <a:lnSpc>
                <a:spcPct val="90000"/>
              </a:lnSpc>
              <a:spcAft>
                <a:spcPts val="0"/>
              </a:spcAft>
              <a:buNone/>
              <a:defRPr sz="1800">
                <a:solidFill>
                  <a:schemeClr val="bg1"/>
                </a:solidFill>
              </a:defRPr>
            </a:lvl5pPr>
            <a:lvl6pPr marL="0" indent="0" algn="l">
              <a:lnSpc>
                <a:spcPct val="90000"/>
              </a:lnSpc>
              <a:spcAft>
                <a:spcPts val="0"/>
              </a:spcAft>
              <a:buNone/>
              <a:defRPr sz="1800">
                <a:solidFill>
                  <a:schemeClr val="bg1"/>
                </a:solidFill>
              </a:defRPr>
            </a:lvl6pPr>
            <a:lvl7pPr marL="0" indent="0" algn="l">
              <a:lnSpc>
                <a:spcPct val="90000"/>
              </a:lnSpc>
              <a:spcAft>
                <a:spcPts val="0"/>
              </a:spcAft>
              <a:buNone/>
              <a:defRPr sz="1800">
                <a:solidFill>
                  <a:schemeClr val="bg1"/>
                </a:solidFill>
              </a:defRPr>
            </a:lvl7pPr>
            <a:lvl8pPr marL="0" indent="0" algn="l">
              <a:lnSpc>
                <a:spcPct val="90000"/>
              </a:lnSpc>
              <a:spcAft>
                <a:spcPts val="0"/>
              </a:spcAft>
              <a:buNone/>
              <a:defRPr sz="1800">
                <a:solidFill>
                  <a:schemeClr val="bg1"/>
                </a:solidFill>
              </a:defRPr>
            </a:lvl8pPr>
            <a:lvl9pPr marL="0" indent="0" algn="l">
              <a:lnSpc>
                <a:spcPct val="90000"/>
              </a:lnSpc>
              <a:spcAft>
                <a:spcPts val="0"/>
              </a:spcAft>
              <a:buNone/>
              <a:defRPr sz="1800">
                <a:solidFill>
                  <a:schemeClr val="bg1"/>
                </a:solidFill>
              </a:defRPr>
            </a:lvl9pPr>
          </a:lstStyle>
          <a:p>
            <a:r>
              <a:rPr lang="en-US" dirty="0"/>
              <a:t>Subtitle | Author | Place | Date</a:t>
            </a:r>
          </a:p>
        </p:txBody>
      </p:sp>
    </p:spTree>
    <p:extLst>
      <p:ext uri="{BB962C8B-B14F-4D97-AF65-F5344CB8AC3E}">
        <p14:creationId xmlns:p14="http://schemas.microsoft.com/office/powerpoint/2010/main" val="3881220987"/>
      </p:ext>
    </p:extLst>
  </p:cSld>
  <p:clrMapOvr>
    <a:masterClrMapping/>
  </p:clrMapOvr>
  <p:extLst>
    <p:ext uri="{DCECCB84-F9BA-43D5-87BE-67443E8EF086}">
      <p15:sldGuideLst xmlns:p15="http://schemas.microsoft.com/office/powerpoint/2012/main"/>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ivider 01">
    <p:spTree>
      <p:nvGrpSpPr>
        <p:cNvPr id="1" name=""/>
        <p:cNvGrpSpPr/>
        <p:nvPr/>
      </p:nvGrpSpPr>
      <p:grpSpPr>
        <a:xfrm>
          <a:off x="0" y="0"/>
          <a:ext cx="0" cy="0"/>
          <a:chOff x="0" y="0"/>
          <a:chExt cx="0" cy="0"/>
        </a:xfrm>
      </p:grpSpPr>
      <p:sp>
        <p:nvSpPr>
          <p:cNvPr id="22" name="Bildplatzhalter 21">
            <a:extLst>
              <a:ext uri="{FF2B5EF4-FFF2-40B4-BE49-F238E27FC236}">
                <a16:creationId xmlns:a16="http://schemas.microsoft.com/office/drawing/2014/main" id="{6A8ADA5C-DC72-433A-8A72-6B603222FD96}"/>
              </a:ext>
            </a:extLst>
          </p:cNvPr>
          <p:cNvSpPr>
            <a:spLocks noGrp="1"/>
          </p:cNvSpPr>
          <p:nvPr>
            <p:ph type="pic" sz="quarter" idx="12" hasCustomPrompt="1"/>
          </p:nvPr>
        </p:nvSpPr>
        <p:spPr bwMode="ltGray">
          <a:xfrm>
            <a:off x="1" y="0"/>
            <a:ext cx="8264854" cy="6858000"/>
          </a:xfrm>
          <a:custGeom>
            <a:avLst/>
            <a:gdLst>
              <a:gd name="connsiteX0" fmla="*/ 0 w 8264854"/>
              <a:gd name="connsiteY0" fmla="*/ 0 h 6858000"/>
              <a:gd name="connsiteX1" fmla="*/ 8264854 w 8264854"/>
              <a:gd name="connsiteY1" fmla="*/ 0 h 6858000"/>
              <a:gd name="connsiteX2" fmla="*/ 8263583 w 8264854"/>
              <a:gd name="connsiteY2" fmla="*/ 468273 h 6858000"/>
              <a:gd name="connsiteX3" fmla="*/ 8262290 w 8264854"/>
              <a:gd name="connsiteY3" fmla="*/ 944495 h 6858000"/>
              <a:gd name="connsiteX4" fmla="*/ 7719043 w 8264854"/>
              <a:gd name="connsiteY4" fmla="*/ 1488440 h 6858000"/>
              <a:gd name="connsiteX5" fmla="*/ 4623367 w 8264854"/>
              <a:gd name="connsiteY5" fmla="*/ 1488440 h 6858000"/>
              <a:gd name="connsiteX6" fmla="*/ 4080121 w 8264854"/>
              <a:gd name="connsiteY6" fmla="*/ 2032385 h 6858000"/>
              <a:gd name="connsiteX7" fmla="*/ 4081046 w 8264854"/>
              <a:gd name="connsiteY7" fmla="*/ 2032385 h 6858000"/>
              <a:gd name="connsiteX8" fmla="*/ 4081046 w 8264854"/>
              <a:gd name="connsiteY8" fmla="*/ 4045072 h 6858000"/>
              <a:gd name="connsiteX9" fmla="*/ 3537798 w 8264854"/>
              <a:gd name="connsiteY9" fmla="*/ 4589017 h 6858000"/>
              <a:gd name="connsiteX10" fmla="*/ 3110235 w 8264854"/>
              <a:gd name="connsiteY10" fmla="*/ 4589017 h 6858000"/>
              <a:gd name="connsiteX11" fmla="*/ 2566987 w 8264854"/>
              <a:gd name="connsiteY11" fmla="*/ 5132963 h 6858000"/>
              <a:gd name="connsiteX12" fmla="*/ 2566987 w 8264854"/>
              <a:gd name="connsiteY12" fmla="*/ 6858000 h 6858000"/>
              <a:gd name="connsiteX13" fmla="*/ 0 w 8264854"/>
              <a:gd name="connsiteY1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264854" h="6858000">
                <a:moveTo>
                  <a:pt x="0" y="0"/>
                </a:moveTo>
                <a:lnTo>
                  <a:pt x="8264854" y="0"/>
                </a:lnTo>
                <a:lnTo>
                  <a:pt x="8263583" y="468273"/>
                </a:lnTo>
                <a:cubicBezTo>
                  <a:pt x="8263152" y="628601"/>
                  <a:pt x="8262721" y="788929"/>
                  <a:pt x="8262290" y="944495"/>
                </a:cubicBezTo>
                <a:cubicBezTo>
                  <a:pt x="8262290" y="1244731"/>
                  <a:pt x="8018893" y="1488440"/>
                  <a:pt x="7719043" y="1488440"/>
                </a:cubicBezTo>
                <a:lnTo>
                  <a:pt x="4623367" y="1488440"/>
                </a:lnTo>
                <a:cubicBezTo>
                  <a:pt x="4323517" y="1488440"/>
                  <a:pt x="4080121" y="1732150"/>
                  <a:pt x="4080121" y="2032385"/>
                </a:cubicBezTo>
                <a:lnTo>
                  <a:pt x="4081046" y="2032385"/>
                </a:lnTo>
                <a:lnTo>
                  <a:pt x="4081046" y="4045072"/>
                </a:lnTo>
                <a:cubicBezTo>
                  <a:pt x="4081046" y="4345308"/>
                  <a:pt x="3837649" y="4589017"/>
                  <a:pt x="3537798" y="4589017"/>
                </a:cubicBezTo>
                <a:lnTo>
                  <a:pt x="3110235" y="4589017"/>
                </a:lnTo>
                <a:cubicBezTo>
                  <a:pt x="2810384" y="4589017"/>
                  <a:pt x="2566987" y="4832727"/>
                  <a:pt x="2566987" y="5132963"/>
                </a:cubicBezTo>
                <a:lnTo>
                  <a:pt x="2566987" y="6858000"/>
                </a:lnTo>
                <a:lnTo>
                  <a:pt x="0" y="6858000"/>
                </a:lnTo>
                <a:close/>
              </a:path>
            </a:pathLst>
          </a:custGeom>
          <a:solidFill>
            <a:schemeClr val="bg1"/>
          </a:solidFill>
        </p:spPr>
        <p:txBody>
          <a:bodyPr wrap="square" bIns="576000" anchor="ctr">
            <a:noAutofit/>
          </a:bodyPr>
          <a:lstStyle>
            <a:lvl1pPr marL="0" indent="0" algn="ctr">
              <a:spcAft>
                <a:spcPts val="0"/>
              </a:spcAft>
              <a:buFont typeface="+mn-lt" panose="020B0604020202020204" pitchFamily="34" charset="0"/>
              <a:buNone/>
              <a:defRPr sz="1000">
                <a:solidFill>
                  <a:schemeClr val="bg2"/>
                </a:solidFill>
                <a:latin typeface="+mn-lt"/>
              </a:defRPr>
            </a:lvl1pPr>
            <a:lvl2pPr marL="0" indent="0" algn="ctr">
              <a:spcAft>
                <a:spcPts val="0"/>
              </a:spcAft>
              <a:buFont typeface="+mn-lt" panose="020B0604020202020204" pitchFamily="34" charset="0"/>
              <a:buNone/>
              <a:defRPr sz="1000">
                <a:solidFill>
                  <a:schemeClr val="bg2"/>
                </a:solidFill>
                <a:latin typeface="+mn-lt"/>
              </a:defRPr>
            </a:lvl2pPr>
            <a:lvl3pPr marL="0" indent="0" algn="ctr">
              <a:spcAft>
                <a:spcPts val="0"/>
              </a:spcAft>
              <a:buNone/>
              <a:defRPr sz="1000">
                <a:solidFill>
                  <a:schemeClr val="bg2"/>
                </a:solidFill>
                <a:latin typeface="+mn-lt"/>
              </a:defRPr>
            </a:lvl3pPr>
            <a:lvl4pPr marL="0" indent="0" algn="ctr">
              <a:spcAft>
                <a:spcPts val="0"/>
              </a:spcAft>
              <a:buNone/>
              <a:defRPr sz="1000">
                <a:solidFill>
                  <a:schemeClr val="bg2"/>
                </a:solidFill>
                <a:latin typeface="+mn-lt"/>
              </a:defRPr>
            </a:lvl4pPr>
            <a:lvl5pPr marL="0" indent="0" algn="ctr">
              <a:spcAft>
                <a:spcPts val="0"/>
              </a:spcAft>
              <a:buNone/>
              <a:defRPr sz="1000">
                <a:solidFill>
                  <a:schemeClr val="bg2"/>
                </a:solidFill>
                <a:latin typeface="+mn-lt"/>
              </a:defRPr>
            </a:lvl5pPr>
            <a:lvl6pPr marL="0" indent="0" algn="ctr">
              <a:spcAft>
                <a:spcPts val="0"/>
              </a:spcAft>
              <a:buNone/>
              <a:defRPr sz="1000">
                <a:solidFill>
                  <a:schemeClr val="bg2"/>
                </a:solidFill>
                <a:latin typeface="+mn-lt"/>
              </a:defRPr>
            </a:lvl6pPr>
            <a:lvl7pPr marL="0" indent="0" algn="ctr">
              <a:spcAft>
                <a:spcPts val="0"/>
              </a:spcAft>
              <a:buNone/>
              <a:defRPr sz="1000">
                <a:solidFill>
                  <a:schemeClr val="bg2"/>
                </a:solidFill>
                <a:latin typeface="+mn-lt"/>
              </a:defRPr>
            </a:lvl7pPr>
            <a:lvl8pPr marL="0" indent="0" algn="ctr">
              <a:spcAft>
                <a:spcPts val="0"/>
              </a:spcAft>
              <a:buNone/>
              <a:defRPr sz="1000">
                <a:solidFill>
                  <a:schemeClr val="bg2"/>
                </a:solidFill>
                <a:latin typeface="+mn-lt"/>
              </a:defRPr>
            </a:lvl8pPr>
            <a:lvl9pPr marL="0" indent="0" algn="ctr">
              <a:spcAft>
                <a:spcPts val="0"/>
              </a:spcAft>
              <a:buNone/>
              <a:defRPr sz="1000">
                <a:solidFill>
                  <a:schemeClr val="bg2"/>
                </a:solidFill>
                <a:latin typeface="+mn-lt"/>
              </a:defRPr>
            </a:lvl9pPr>
          </a:lstStyle>
          <a:p>
            <a:pPr lvl="0"/>
            <a:r>
              <a:rPr lang="en-US" dirty="0"/>
              <a:t>Add picture</a:t>
            </a:r>
          </a:p>
        </p:txBody>
      </p:sp>
      <p:sp>
        <p:nvSpPr>
          <p:cNvPr id="2" name="Titel 1">
            <a:extLst>
              <a:ext uri="{FF2B5EF4-FFF2-40B4-BE49-F238E27FC236}">
                <a16:creationId xmlns:a16="http://schemas.microsoft.com/office/drawing/2014/main" id="{C15287F2-4C81-49CB-BD75-94BEC6AF1BFF}"/>
              </a:ext>
            </a:extLst>
          </p:cNvPr>
          <p:cNvSpPr>
            <a:spLocks noGrp="1"/>
          </p:cNvSpPr>
          <p:nvPr>
            <p:ph type="title" hasCustomPrompt="1"/>
          </p:nvPr>
        </p:nvSpPr>
        <p:spPr bwMode="black">
          <a:xfrm>
            <a:off x="4656000" y="1989000"/>
            <a:ext cx="6912000" cy="2448000"/>
          </a:xfrm>
        </p:spPr>
        <p:txBody>
          <a:bodyPr anchor="b"/>
          <a:lstStyle>
            <a:lvl1pPr>
              <a:lnSpc>
                <a:spcPct val="90000"/>
              </a:lnSpc>
              <a:defRPr sz="6000">
                <a:solidFill>
                  <a:schemeClr val="bg1"/>
                </a:solidFill>
              </a:defRPr>
            </a:lvl1pPr>
          </a:lstStyle>
          <a:p>
            <a:r>
              <a:rPr lang="en-US" dirty="0"/>
              <a:t>Divider slide to separate chapters</a:t>
            </a:r>
          </a:p>
        </p:txBody>
      </p:sp>
      <p:sp>
        <p:nvSpPr>
          <p:cNvPr id="24" name="Untertitel 2">
            <a:extLst>
              <a:ext uri="{FF2B5EF4-FFF2-40B4-BE49-F238E27FC236}">
                <a16:creationId xmlns:a16="http://schemas.microsoft.com/office/drawing/2014/main" id="{E3FD7DC8-726A-46D4-A85A-BF1992E82104}"/>
              </a:ext>
            </a:extLst>
          </p:cNvPr>
          <p:cNvSpPr>
            <a:spLocks noGrp="1"/>
          </p:cNvSpPr>
          <p:nvPr>
            <p:ph type="subTitle" idx="1" hasCustomPrompt="1"/>
          </p:nvPr>
        </p:nvSpPr>
        <p:spPr bwMode="black">
          <a:xfrm>
            <a:off x="4656000" y="4604814"/>
            <a:ext cx="6912000" cy="504000"/>
          </a:xfrm>
        </p:spPr>
        <p:txBody>
          <a:bodyPr lIns="0" bIns="0" anchor="t">
            <a:noAutofit/>
          </a:bodyPr>
          <a:lstStyle>
            <a:lvl1pPr marL="0" indent="0" algn="l">
              <a:lnSpc>
                <a:spcPct val="90000"/>
              </a:lnSpc>
              <a:spcAft>
                <a:spcPts val="0"/>
              </a:spcAft>
              <a:buNone/>
              <a:defRPr sz="1800">
                <a:solidFill>
                  <a:schemeClr val="bg1"/>
                </a:solidFill>
                <a:latin typeface="+mn-lt"/>
              </a:defRPr>
            </a:lvl1pPr>
            <a:lvl2pPr marL="0" indent="0" algn="l">
              <a:lnSpc>
                <a:spcPct val="90000"/>
              </a:lnSpc>
              <a:spcAft>
                <a:spcPts val="0"/>
              </a:spcAft>
              <a:buNone/>
              <a:defRPr sz="1800">
                <a:solidFill>
                  <a:schemeClr val="bg1"/>
                </a:solidFill>
              </a:defRPr>
            </a:lvl2pPr>
            <a:lvl3pPr marL="0" indent="0" algn="l">
              <a:lnSpc>
                <a:spcPct val="90000"/>
              </a:lnSpc>
              <a:spcAft>
                <a:spcPts val="0"/>
              </a:spcAft>
              <a:buNone/>
              <a:defRPr sz="1800">
                <a:solidFill>
                  <a:schemeClr val="bg1"/>
                </a:solidFill>
              </a:defRPr>
            </a:lvl3pPr>
            <a:lvl4pPr marL="0" indent="0" algn="l">
              <a:lnSpc>
                <a:spcPct val="90000"/>
              </a:lnSpc>
              <a:spcAft>
                <a:spcPts val="0"/>
              </a:spcAft>
              <a:buNone/>
              <a:defRPr sz="1800">
                <a:solidFill>
                  <a:schemeClr val="bg1"/>
                </a:solidFill>
              </a:defRPr>
            </a:lvl4pPr>
            <a:lvl5pPr marL="0" indent="0" algn="l">
              <a:lnSpc>
                <a:spcPct val="90000"/>
              </a:lnSpc>
              <a:spcAft>
                <a:spcPts val="0"/>
              </a:spcAft>
              <a:buNone/>
              <a:defRPr sz="1800">
                <a:solidFill>
                  <a:schemeClr val="bg1"/>
                </a:solidFill>
              </a:defRPr>
            </a:lvl5pPr>
            <a:lvl6pPr marL="0" indent="0" algn="l">
              <a:lnSpc>
                <a:spcPct val="90000"/>
              </a:lnSpc>
              <a:spcAft>
                <a:spcPts val="0"/>
              </a:spcAft>
              <a:buNone/>
              <a:defRPr sz="1800">
                <a:solidFill>
                  <a:schemeClr val="bg1"/>
                </a:solidFill>
              </a:defRPr>
            </a:lvl6pPr>
            <a:lvl7pPr marL="0" indent="0" algn="l">
              <a:lnSpc>
                <a:spcPct val="90000"/>
              </a:lnSpc>
              <a:spcAft>
                <a:spcPts val="0"/>
              </a:spcAft>
              <a:buNone/>
              <a:defRPr sz="1800">
                <a:solidFill>
                  <a:schemeClr val="bg1"/>
                </a:solidFill>
              </a:defRPr>
            </a:lvl7pPr>
            <a:lvl8pPr marL="0" indent="0" algn="l">
              <a:lnSpc>
                <a:spcPct val="90000"/>
              </a:lnSpc>
              <a:spcAft>
                <a:spcPts val="0"/>
              </a:spcAft>
              <a:buNone/>
              <a:defRPr sz="1800">
                <a:solidFill>
                  <a:schemeClr val="bg1"/>
                </a:solidFill>
              </a:defRPr>
            </a:lvl8pPr>
            <a:lvl9pPr marL="0" indent="0" algn="l">
              <a:lnSpc>
                <a:spcPct val="90000"/>
              </a:lnSpc>
              <a:spcAft>
                <a:spcPts val="0"/>
              </a:spcAft>
              <a:buNone/>
              <a:defRPr sz="1800">
                <a:solidFill>
                  <a:schemeClr val="bg1"/>
                </a:solidFill>
              </a:defRPr>
            </a:lvl9pPr>
          </a:lstStyle>
          <a:p>
            <a:pPr marL="0" marR="0" lvl="4" indent="0" algn="l" defTabSz="914400" rtl="0" eaLnBrk="1" fontAlgn="auto" latinLnBrk="0" hangingPunct="1">
              <a:lnSpc>
                <a:spcPct val="90000"/>
              </a:lnSpc>
              <a:spcBef>
                <a:spcPts val="0"/>
              </a:spcBef>
              <a:spcAft>
                <a:spcPts val="0"/>
              </a:spcAft>
              <a:buClr>
                <a:schemeClr val="tx2"/>
              </a:buClr>
              <a:buSzPct val="70000"/>
              <a:buFont typeface="+mn-lt" panose="05020102010507070707" pitchFamily="18" charset="2"/>
              <a:buNone/>
              <a:tabLst/>
              <a:defRPr/>
            </a:pPr>
            <a:r>
              <a:rPr lang="en-US" dirty="0"/>
              <a:t>Click to add further information</a:t>
            </a:r>
          </a:p>
        </p:txBody>
      </p:sp>
    </p:spTree>
    <p:extLst>
      <p:ext uri="{BB962C8B-B14F-4D97-AF65-F5344CB8AC3E}">
        <p14:creationId xmlns:p14="http://schemas.microsoft.com/office/powerpoint/2010/main" val="4175523558"/>
      </p:ext>
    </p:extLst>
  </p:cSld>
  <p:clrMapOvr>
    <a:masterClrMapping/>
  </p:clrMapOvr>
  <p:extLst>
    <p:ext uri="{DCECCB84-F9BA-43D5-87BE-67443E8EF086}">
      <p15:sldGuideLst xmlns:p15="http://schemas.microsoft.com/office/powerpoint/2012/main"/>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ivider 02">
    <p:spTree>
      <p:nvGrpSpPr>
        <p:cNvPr id="1" name=""/>
        <p:cNvGrpSpPr/>
        <p:nvPr/>
      </p:nvGrpSpPr>
      <p:grpSpPr>
        <a:xfrm>
          <a:off x="0" y="0"/>
          <a:ext cx="0" cy="0"/>
          <a:chOff x="0" y="0"/>
          <a:chExt cx="0" cy="0"/>
        </a:xfrm>
      </p:grpSpPr>
      <p:sp>
        <p:nvSpPr>
          <p:cNvPr id="31" name="Bildplatzhalter 30">
            <a:extLst>
              <a:ext uri="{FF2B5EF4-FFF2-40B4-BE49-F238E27FC236}">
                <a16:creationId xmlns:a16="http://schemas.microsoft.com/office/drawing/2014/main" id="{E4373149-AA5B-4292-9664-47F3DBB697D1}"/>
              </a:ext>
            </a:extLst>
          </p:cNvPr>
          <p:cNvSpPr>
            <a:spLocks noGrp="1"/>
          </p:cNvSpPr>
          <p:nvPr>
            <p:ph type="pic" sz="quarter" idx="12" hasCustomPrompt="1"/>
          </p:nvPr>
        </p:nvSpPr>
        <p:spPr bwMode="ltGray">
          <a:xfrm>
            <a:off x="5200614" y="0"/>
            <a:ext cx="6991387" cy="6858000"/>
          </a:xfrm>
          <a:custGeom>
            <a:avLst/>
            <a:gdLst>
              <a:gd name="connsiteX0" fmla="*/ 1020613 w 6991387"/>
              <a:gd name="connsiteY0" fmla="*/ 0 h 6858000"/>
              <a:gd name="connsiteX1" fmla="*/ 6991387 w 6991387"/>
              <a:gd name="connsiteY1" fmla="*/ 0 h 6858000"/>
              <a:gd name="connsiteX2" fmla="*/ 6991387 w 6991387"/>
              <a:gd name="connsiteY2" fmla="*/ 6858000 h 6858000"/>
              <a:gd name="connsiteX3" fmla="*/ 0 w 6991387"/>
              <a:gd name="connsiteY3" fmla="*/ 6858000 h 6858000"/>
              <a:gd name="connsiteX4" fmla="*/ 4907 w 6991387"/>
              <a:gd name="connsiteY4" fmla="*/ 6809259 h 6858000"/>
              <a:gd name="connsiteX5" fmla="*/ 708823 w 6991387"/>
              <a:gd name="connsiteY5" fmla="*/ 6235368 h 6858000"/>
              <a:gd name="connsiteX6" fmla="*/ 2192070 w 6991387"/>
              <a:gd name="connsiteY6" fmla="*/ 6235368 h 6858000"/>
              <a:gd name="connsiteX7" fmla="*/ 2910597 w 6991387"/>
              <a:gd name="connsiteY7" fmla="*/ 5516290 h 6858000"/>
              <a:gd name="connsiteX8" fmla="*/ 2910597 w 6991387"/>
              <a:gd name="connsiteY8" fmla="*/ 1498449 h 6858000"/>
              <a:gd name="connsiteX9" fmla="*/ 2192070 w 6991387"/>
              <a:gd name="connsiteY9" fmla="*/ 779372 h 6858000"/>
              <a:gd name="connsiteX10" fmla="*/ 1739139 w 6991387"/>
              <a:gd name="connsiteY10" fmla="*/ 779372 h 6858000"/>
              <a:gd name="connsiteX11" fmla="*/ 1020613 w 6991387"/>
              <a:gd name="connsiteY11" fmla="*/ 6029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991387" h="6858000">
                <a:moveTo>
                  <a:pt x="1020613" y="0"/>
                </a:moveTo>
                <a:lnTo>
                  <a:pt x="6991387" y="0"/>
                </a:lnTo>
                <a:lnTo>
                  <a:pt x="6991387" y="6858000"/>
                </a:lnTo>
                <a:lnTo>
                  <a:pt x="0" y="6858000"/>
                </a:lnTo>
                <a:lnTo>
                  <a:pt x="4907" y="6809259"/>
                </a:lnTo>
                <a:cubicBezTo>
                  <a:pt x="71970" y="6481145"/>
                  <a:pt x="361908" y="6235368"/>
                  <a:pt x="708823" y="6235368"/>
                </a:cubicBezTo>
                <a:lnTo>
                  <a:pt x="2192070" y="6235368"/>
                </a:lnTo>
                <a:cubicBezTo>
                  <a:pt x="2589827" y="6235368"/>
                  <a:pt x="2910597" y="5913067"/>
                  <a:pt x="2910597" y="5516290"/>
                </a:cubicBezTo>
                <a:lnTo>
                  <a:pt x="2910597" y="1498449"/>
                </a:lnTo>
                <a:cubicBezTo>
                  <a:pt x="2910597" y="1100389"/>
                  <a:pt x="2588544" y="779372"/>
                  <a:pt x="2192070" y="779372"/>
                </a:cubicBezTo>
                <a:lnTo>
                  <a:pt x="1739139" y="779372"/>
                </a:lnTo>
                <a:cubicBezTo>
                  <a:pt x="1341383" y="779372"/>
                  <a:pt x="1020613" y="457071"/>
                  <a:pt x="1020613" y="60294"/>
                </a:cubicBezTo>
                <a:close/>
              </a:path>
            </a:pathLst>
          </a:custGeom>
          <a:solidFill>
            <a:schemeClr val="bg1"/>
          </a:solidFill>
        </p:spPr>
        <p:txBody>
          <a:bodyPr wrap="square" bIns="576000" anchor="ctr">
            <a:noAutofit/>
          </a:bodyPr>
          <a:lstStyle>
            <a:lvl1pPr marL="0" indent="0" algn="ctr">
              <a:spcAft>
                <a:spcPts val="0"/>
              </a:spcAft>
              <a:buFont typeface="+mn-lt" panose="020B0604020202020204" pitchFamily="34" charset="0"/>
              <a:buNone/>
              <a:defRPr sz="1000">
                <a:solidFill>
                  <a:schemeClr val="bg2"/>
                </a:solidFill>
                <a:latin typeface="+mn-lt"/>
              </a:defRPr>
            </a:lvl1pPr>
            <a:lvl2pPr marL="0" indent="0" algn="ctr">
              <a:spcAft>
                <a:spcPts val="0"/>
              </a:spcAft>
              <a:buFont typeface="+mn-lt" panose="020B0604020202020204" pitchFamily="34" charset="0"/>
              <a:buNone/>
              <a:defRPr sz="1000">
                <a:solidFill>
                  <a:schemeClr val="bg2"/>
                </a:solidFill>
                <a:latin typeface="+mn-lt"/>
              </a:defRPr>
            </a:lvl2pPr>
            <a:lvl3pPr marL="0" indent="0" algn="ctr">
              <a:spcAft>
                <a:spcPts val="0"/>
              </a:spcAft>
              <a:buNone/>
              <a:defRPr sz="1000">
                <a:solidFill>
                  <a:schemeClr val="bg2"/>
                </a:solidFill>
                <a:latin typeface="+mn-lt"/>
              </a:defRPr>
            </a:lvl3pPr>
            <a:lvl4pPr marL="0" indent="0" algn="ctr">
              <a:spcAft>
                <a:spcPts val="0"/>
              </a:spcAft>
              <a:buNone/>
              <a:defRPr sz="1000">
                <a:solidFill>
                  <a:schemeClr val="bg2"/>
                </a:solidFill>
                <a:latin typeface="+mn-lt"/>
              </a:defRPr>
            </a:lvl4pPr>
            <a:lvl5pPr marL="0" indent="0" algn="ctr">
              <a:spcAft>
                <a:spcPts val="0"/>
              </a:spcAft>
              <a:buNone/>
              <a:defRPr sz="1000">
                <a:solidFill>
                  <a:schemeClr val="bg2"/>
                </a:solidFill>
                <a:latin typeface="+mn-lt"/>
              </a:defRPr>
            </a:lvl5pPr>
            <a:lvl6pPr marL="0" indent="0" algn="ctr">
              <a:spcAft>
                <a:spcPts val="0"/>
              </a:spcAft>
              <a:buNone/>
              <a:defRPr sz="1000">
                <a:solidFill>
                  <a:schemeClr val="bg2"/>
                </a:solidFill>
                <a:latin typeface="+mn-lt"/>
              </a:defRPr>
            </a:lvl6pPr>
            <a:lvl7pPr marL="0" indent="0" algn="ctr">
              <a:spcAft>
                <a:spcPts val="0"/>
              </a:spcAft>
              <a:buNone/>
              <a:defRPr sz="1000">
                <a:solidFill>
                  <a:schemeClr val="bg2"/>
                </a:solidFill>
                <a:latin typeface="+mn-lt"/>
              </a:defRPr>
            </a:lvl7pPr>
            <a:lvl8pPr marL="0" indent="0" algn="ctr">
              <a:spcAft>
                <a:spcPts val="0"/>
              </a:spcAft>
              <a:buNone/>
              <a:defRPr sz="1000">
                <a:solidFill>
                  <a:schemeClr val="bg2"/>
                </a:solidFill>
                <a:latin typeface="+mn-lt"/>
              </a:defRPr>
            </a:lvl8pPr>
            <a:lvl9pPr marL="0" indent="0" algn="ctr">
              <a:spcAft>
                <a:spcPts val="0"/>
              </a:spcAft>
              <a:buNone/>
              <a:defRPr sz="1000">
                <a:solidFill>
                  <a:schemeClr val="bg2"/>
                </a:solidFill>
                <a:latin typeface="+mn-lt"/>
              </a:defRPr>
            </a:lvl9pPr>
          </a:lstStyle>
          <a:p>
            <a:pPr lvl="0"/>
            <a:r>
              <a:rPr lang="en-US" dirty="0"/>
              <a:t>Add picture</a:t>
            </a:r>
          </a:p>
        </p:txBody>
      </p:sp>
      <p:sp>
        <p:nvSpPr>
          <p:cNvPr id="2" name="Titel 1">
            <a:extLst>
              <a:ext uri="{FF2B5EF4-FFF2-40B4-BE49-F238E27FC236}">
                <a16:creationId xmlns:a16="http://schemas.microsoft.com/office/drawing/2014/main" id="{1E4369FD-4569-413B-8637-ED89BF8BE49A}"/>
              </a:ext>
            </a:extLst>
          </p:cNvPr>
          <p:cNvSpPr>
            <a:spLocks noGrp="1"/>
          </p:cNvSpPr>
          <p:nvPr>
            <p:ph type="title" hasCustomPrompt="1"/>
          </p:nvPr>
        </p:nvSpPr>
        <p:spPr bwMode="black">
          <a:xfrm>
            <a:off x="624000" y="1989000"/>
            <a:ext cx="6840000" cy="2448000"/>
          </a:xfrm>
        </p:spPr>
        <p:txBody>
          <a:bodyPr anchor="b"/>
          <a:lstStyle>
            <a:lvl1pPr>
              <a:defRPr sz="6000">
                <a:solidFill>
                  <a:schemeClr val="bg1"/>
                </a:solidFill>
              </a:defRPr>
            </a:lvl1pPr>
          </a:lstStyle>
          <a:p>
            <a:r>
              <a:rPr lang="en-US" dirty="0"/>
              <a:t>Divider slide to separate chapters</a:t>
            </a:r>
          </a:p>
        </p:txBody>
      </p:sp>
      <p:sp>
        <p:nvSpPr>
          <p:cNvPr id="27" name="Untertitel 2">
            <a:extLst>
              <a:ext uri="{FF2B5EF4-FFF2-40B4-BE49-F238E27FC236}">
                <a16:creationId xmlns:a16="http://schemas.microsoft.com/office/drawing/2014/main" id="{A4E67476-8A11-4E03-B57B-AF937AFD8E23}"/>
              </a:ext>
            </a:extLst>
          </p:cNvPr>
          <p:cNvSpPr>
            <a:spLocks noGrp="1"/>
          </p:cNvSpPr>
          <p:nvPr>
            <p:ph type="subTitle" idx="1" hasCustomPrompt="1"/>
          </p:nvPr>
        </p:nvSpPr>
        <p:spPr bwMode="black">
          <a:xfrm>
            <a:off x="624000" y="4604813"/>
            <a:ext cx="6840000" cy="504000"/>
          </a:xfrm>
        </p:spPr>
        <p:txBody>
          <a:bodyPr lIns="0" bIns="0" anchor="t">
            <a:noAutofit/>
          </a:bodyPr>
          <a:lstStyle>
            <a:lvl1pPr marL="0" indent="0" algn="l">
              <a:lnSpc>
                <a:spcPct val="90000"/>
              </a:lnSpc>
              <a:spcAft>
                <a:spcPts val="0"/>
              </a:spcAft>
              <a:buNone/>
              <a:defRPr sz="1800">
                <a:solidFill>
                  <a:schemeClr val="bg1"/>
                </a:solidFill>
                <a:latin typeface="+mn-lt"/>
              </a:defRPr>
            </a:lvl1pPr>
            <a:lvl2pPr marL="0" indent="0" algn="l">
              <a:lnSpc>
                <a:spcPct val="90000"/>
              </a:lnSpc>
              <a:spcAft>
                <a:spcPts val="0"/>
              </a:spcAft>
              <a:buNone/>
              <a:defRPr sz="1800">
                <a:solidFill>
                  <a:schemeClr val="bg1"/>
                </a:solidFill>
              </a:defRPr>
            </a:lvl2pPr>
            <a:lvl3pPr marL="0" indent="0" algn="l">
              <a:lnSpc>
                <a:spcPct val="90000"/>
              </a:lnSpc>
              <a:spcAft>
                <a:spcPts val="0"/>
              </a:spcAft>
              <a:buNone/>
              <a:defRPr sz="1800">
                <a:solidFill>
                  <a:schemeClr val="bg1"/>
                </a:solidFill>
              </a:defRPr>
            </a:lvl3pPr>
            <a:lvl4pPr marL="0" indent="0" algn="l">
              <a:lnSpc>
                <a:spcPct val="90000"/>
              </a:lnSpc>
              <a:spcAft>
                <a:spcPts val="0"/>
              </a:spcAft>
              <a:buNone/>
              <a:defRPr sz="1800">
                <a:solidFill>
                  <a:schemeClr val="bg1"/>
                </a:solidFill>
              </a:defRPr>
            </a:lvl4pPr>
            <a:lvl5pPr marL="0" indent="0" algn="l">
              <a:lnSpc>
                <a:spcPct val="90000"/>
              </a:lnSpc>
              <a:spcAft>
                <a:spcPts val="0"/>
              </a:spcAft>
              <a:buNone/>
              <a:defRPr sz="1800">
                <a:solidFill>
                  <a:schemeClr val="bg1"/>
                </a:solidFill>
              </a:defRPr>
            </a:lvl5pPr>
            <a:lvl6pPr marL="0" indent="0" algn="l">
              <a:lnSpc>
                <a:spcPct val="90000"/>
              </a:lnSpc>
              <a:spcAft>
                <a:spcPts val="0"/>
              </a:spcAft>
              <a:buNone/>
              <a:defRPr sz="1800">
                <a:solidFill>
                  <a:schemeClr val="bg1"/>
                </a:solidFill>
              </a:defRPr>
            </a:lvl6pPr>
            <a:lvl7pPr marL="0" indent="0" algn="l">
              <a:lnSpc>
                <a:spcPct val="90000"/>
              </a:lnSpc>
              <a:spcAft>
                <a:spcPts val="0"/>
              </a:spcAft>
              <a:buNone/>
              <a:defRPr sz="1800">
                <a:solidFill>
                  <a:schemeClr val="bg1"/>
                </a:solidFill>
              </a:defRPr>
            </a:lvl7pPr>
            <a:lvl8pPr marL="0" indent="0" algn="l">
              <a:lnSpc>
                <a:spcPct val="90000"/>
              </a:lnSpc>
              <a:spcAft>
                <a:spcPts val="0"/>
              </a:spcAft>
              <a:buNone/>
              <a:defRPr sz="1800">
                <a:solidFill>
                  <a:schemeClr val="bg1"/>
                </a:solidFill>
              </a:defRPr>
            </a:lvl8pPr>
            <a:lvl9pPr marL="0" indent="0" algn="l">
              <a:lnSpc>
                <a:spcPct val="90000"/>
              </a:lnSpc>
              <a:spcAft>
                <a:spcPts val="0"/>
              </a:spcAft>
              <a:buNone/>
              <a:defRPr sz="1800">
                <a:solidFill>
                  <a:schemeClr val="bg1"/>
                </a:solidFill>
              </a:defRPr>
            </a:lvl9pPr>
          </a:lstStyle>
          <a:p>
            <a:pPr marL="0" marR="0" lvl="4" indent="0" algn="l" defTabSz="914400" rtl="0" eaLnBrk="1" fontAlgn="auto" latinLnBrk="0" hangingPunct="1">
              <a:lnSpc>
                <a:spcPct val="90000"/>
              </a:lnSpc>
              <a:spcBef>
                <a:spcPts val="0"/>
              </a:spcBef>
              <a:spcAft>
                <a:spcPts val="0"/>
              </a:spcAft>
              <a:buClr>
                <a:schemeClr val="tx2"/>
              </a:buClr>
              <a:buSzPct val="70000"/>
              <a:buFont typeface="+mn-lt" panose="05020102010507070707" pitchFamily="18" charset="2"/>
              <a:buNone/>
              <a:tabLst/>
              <a:defRPr/>
            </a:pPr>
            <a:r>
              <a:rPr lang="en-US" dirty="0"/>
              <a:t>Click to add further information</a:t>
            </a:r>
          </a:p>
        </p:txBody>
      </p:sp>
    </p:spTree>
    <p:extLst>
      <p:ext uri="{BB962C8B-B14F-4D97-AF65-F5344CB8AC3E}">
        <p14:creationId xmlns:p14="http://schemas.microsoft.com/office/powerpoint/2010/main" val="2054732409"/>
      </p:ext>
    </p:extLst>
  </p:cSld>
  <p:clrMapOvr>
    <a:masterClrMapping/>
  </p:clrMapOvr>
  <p:extLst>
    <p:ext uri="{DCECCB84-F9BA-43D5-87BE-67443E8EF086}">
      <p15:sldGuideLst xmlns:p15="http://schemas.microsoft.com/office/powerpoint/2012/main"/>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Divider 03">
    <p:spTree>
      <p:nvGrpSpPr>
        <p:cNvPr id="1" name=""/>
        <p:cNvGrpSpPr/>
        <p:nvPr/>
      </p:nvGrpSpPr>
      <p:grpSpPr>
        <a:xfrm>
          <a:off x="0" y="0"/>
          <a:ext cx="0" cy="0"/>
          <a:chOff x="0" y="0"/>
          <a:chExt cx="0" cy="0"/>
        </a:xfrm>
      </p:grpSpPr>
      <p:sp>
        <p:nvSpPr>
          <p:cNvPr id="25" name="Bildplatzhalter 24">
            <a:extLst>
              <a:ext uri="{FF2B5EF4-FFF2-40B4-BE49-F238E27FC236}">
                <a16:creationId xmlns:a16="http://schemas.microsoft.com/office/drawing/2014/main" id="{1CD20AB6-DE4E-4C97-B230-3658F9A8648E}"/>
              </a:ext>
            </a:extLst>
          </p:cNvPr>
          <p:cNvSpPr>
            <a:spLocks noGrp="1"/>
          </p:cNvSpPr>
          <p:nvPr>
            <p:ph type="pic" sz="quarter" idx="12" hasCustomPrompt="1"/>
          </p:nvPr>
        </p:nvSpPr>
        <p:spPr bwMode="ltGray">
          <a:xfrm>
            <a:off x="2" y="-1"/>
            <a:ext cx="7353298" cy="6858001"/>
          </a:xfrm>
          <a:custGeom>
            <a:avLst/>
            <a:gdLst>
              <a:gd name="connsiteX0" fmla="*/ 0 w 7607999"/>
              <a:gd name="connsiteY0" fmla="*/ 0 h 6858001"/>
              <a:gd name="connsiteX1" fmla="*/ 7607999 w 7607999"/>
              <a:gd name="connsiteY1" fmla="*/ 0 h 6858001"/>
              <a:gd name="connsiteX2" fmla="*/ 7607999 w 7607999"/>
              <a:gd name="connsiteY2" fmla="*/ 630974 h 6858001"/>
              <a:gd name="connsiteX3" fmla="*/ 6784305 w 7607999"/>
              <a:gd name="connsiteY3" fmla="*/ 1482877 h 6858001"/>
              <a:gd name="connsiteX4" fmla="*/ 5342841 w 7607999"/>
              <a:gd name="connsiteY4" fmla="*/ 1482877 h 6858001"/>
              <a:gd name="connsiteX5" fmla="*/ 4519148 w 7607999"/>
              <a:gd name="connsiteY5" fmla="*/ 2334779 h 6858001"/>
              <a:gd name="connsiteX6" fmla="*/ 4519148 w 7607999"/>
              <a:gd name="connsiteY6" fmla="*/ 6858001 h 6858001"/>
              <a:gd name="connsiteX7" fmla="*/ 0 w 7607999"/>
              <a:gd name="connsiteY7" fmla="*/ 685800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07999" h="6858001">
                <a:moveTo>
                  <a:pt x="0" y="0"/>
                </a:moveTo>
                <a:lnTo>
                  <a:pt x="7607999" y="0"/>
                </a:lnTo>
                <a:lnTo>
                  <a:pt x="7607999" y="630974"/>
                </a:lnTo>
                <a:cubicBezTo>
                  <a:pt x="7607999" y="1102059"/>
                  <a:pt x="7238465" y="1482877"/>
                  <a:pt x="6784305" y="1482877"/>
                </a:cubicBezTo>
                <a:lnTo>
                  <a:pt x="5342841" y="1482877"/>
                </a:lnTo>
                <a:cubicBezTo>
                  <a:pt x="4888682" y="1482877"/>
                  <a:pt x="4519148" y="1863694"/>
                  <a:pt x="4519148" y="2334779"/>
                </a:cubicBezTo>
                <a:lnTo>
                  <a:pt x="4519148" y="6858001"/>
                </a:lnTo>
                <a:lnTo>
                  <a:pt x="0" y="6858001"/>
                </a:lnTo>
                <a:close/>
              </a:path>
            </a:pathLst>
          </a:custGeom>
          <a:solidFill>
            <a:schemeClr val="bg1"/>
          </a:solidFill>
        </p:spPr>
        <p:txBody>
          <a:bodyPr wrap="square" bIns="576000" anchor="ctr">
            <a:noAutofit/>
          </a:bodyPr>
          <a:lstStyle>
            <a:lvl1pPr marL="0" indent="0" algn="ctr">
              <a:spcAft>
                <a:spcPts val="0"/>
              </a:spcAft>
              <a:buFont typeface="+mn-lt" panose="020B0604020202020204" pitchFamily="34" charset="0"/>
              <a:buNone/>
              <a:defRPr sz="1000">
                <a:solidFill>
                  <a:schemeClr val="bg2"/>
                </a:solidFill>
                <a:latin typeface="+mn-lt"/>
              </a:defRPr>
            </a:lvl1pPr>
            <a:lvl2pPr marL="0" indent="0" algn="ctr">
              <a:spcAft>
                <a:spcPts val="0"/>
              </a:spcAft>
              <a:buFont typeface="+mn-lt" panose="020B0604020202020204" pitchFamily="34" charset="0"/>
              <a:buNone/>
              <a:defRPr sz="1000">
                <a:solidFill>
                  <a:schemeClr val="bg2"/>
                </a:solidFill>
                <a:latin typeface="+mn-lt"/>
              </a:defRPr>
            </a:lvl2pPr>
            <a:lvl3pPr marL="0" indent="0" algn="ctr">
              <a:spcAft>
                <a:spcPts val="0"/>
              </a:spcAft>
              <a:buNone/>
              <a:defRPr sz="1000">
                <a:solidFill>
                  <a:schemeClr val="bg2"/>
                </a:solidFill>
                <a:latin typeface="+mn-lt"/>
              </a:defRPr>
            </a:lvl3pPr>
            <a:lvl4pPr marL="0" indent="0" algn="ctr">
              <a:spcAft>
                <a:spcPts val="0"/>
              </a:spcAft>
              <a:buNone/>
              <a:defRPr sz="1000">
                <a:solidFill>
                  <a:schemeClr val="bg2"/>
                </a:solidFill>
                <a:latin typeface="+mn-lt"/>
              </a:defRPr>
            </a:lvl4pPr>
            <a:lvl5pPr marL="0" indent="0" algn="ctr">
              <a:spcAft>
                <a:spcPts val="0"/>
              </a:spcAft>
              <a:buNone/>
              <a:defRPr sz="1000">
                <a:solidFill>
                  <a:schemeClr val="bg2"/>
                </a:solidFill>
                <a:latin typeface="+mn-lt"/>
              </a:defRPr>
            </a:lvl5pPr>
            <a:lvl6pPr marL="0" indent="0" algn="ctr">
              <a:spcAft>
                <a:spcPts val="0"/>
              </a:spcAft>
              <a:buNone/>
              <a:defRPr sz="1000">
                <a:solidFill>
                  <a:schemeClr val="bg2"/>
                </a:solidFill>
                <a:latin typeface="+mn-lt"/>
              </a:defRPr>
            </a:lvl6pPr>
            <a:lvl7pPr marL="0" indent="0" algn="ctr">
              <a:spcAft>
                <a:spcPts val="0"/>
              </a:spcAft>
              <a:buNone/>
              <a:defRPr sz="1000">
                <a:solidFill>
                  <a:schemeClr val="bg2"/>
                </a:solidFill>
                <a:latin typeface="+mn-lt"/>
              </a:defRPr>
            </a:lvl7pPr>
            <a:lvl8pPr marL="0" indent="0" algn="ctr">
              <a:spcAft>
                <a:spcPts val="0"/>
              </a:spcAft>
              <a:buNone/>
              <a:defRPr sz="1000">
                <a:solidFill>
                  <a:schemeClr val="bg2"/>
                </a:solidFill>
                <a:latin typeface="+mn-lt"/>
              </a:defRPr>
            </a:lvl8pPr>
            <a:lvl9pPr marL="0" indent="0" algn="ctr">
              <a:spcAft>
                <a:spcPts val="0"/>
              </a:spcAft>
              <a:buNone/>
              <a:defRPr sz="1000">
                <a:solidFill>
                  <a:schemeClr val="bg2"/>
                </a:solidFill>
                <a:latin typeface="+mn-lt"/>
              </a:defRPr>
            </a:lvl9pPr>
          </a:lstStyle>
          <a:p>
            <a:pPr lvl="0"/>
            <a:r>
              <a:rPr lang="en-US" dirty="0"/>
              <a:t>Add picture</a:t>
            </a:r>
          </a:p>
        </p:txBody>
      </p:sp>
      <p:sp>
        <p:nvSpPr>
          <p:cNvPr id="22" name="Titel 1">
            <a:extLst>
              <a:ext uri="{FF2B5EF4-FFF2-40B4-BE49-F238E27FC236}">
                <a16:creationId xmlns:a16="http://schemas.microsoft.com/office/drawing/2014/main" id="{04B637A3-33C5-4A94-B8A3-0C6F5F53D637}"/>
              </a:ext>
            </a:extLst>
          </p:cNvPr>
          <p:cNvSpPr>
            <a:spLocks noGrp="1"/>
          </p:cNvSpPr>
          <p:nvPr>
            <p:ph type="title" hasCustomPrompt="1"/>
          </p:nvPr>
        </p:nvSpPr>
        <p:spPr bwMode="black">
          <a:xfrm>
            <a:off x="5016000" y="1989000"/>
            <a:ext cx="6552000" cy="2448000"/>
          </a:xfrm>
        </p:spPr>
        <p:txBody>
          <a:bodyPr anchor="b"/>
          <a:lstStyle>
            <a:lvl1pPr>
              <a:defRPr sz="6000">
                <a:solidFill>
                  <a:schemeClr val="bg1"/>
                </a:solidFill>
              </a:defRPr>
            </a:lvl1pPr>
          </a:lstStyle>
          <a:p>
            <a:r>
              <a:rPr lang="en-US" dirty="0"/>
              <a:t>Divider slide to separate chapters</a:t>
            </a:r>
          </a:p>
        </p:txBody>
      </p:sp>
      <p:sp>
        <p:nvSpPr>
          <p:cNvPr id="23" name="Untertitel 2">
            <a:extLst>
              <a:ext uri="{FF2B5EF4-FFF2-40B4-BE49-F238E27FC236}">
                <a16:creationId xmlns:a16="http://schemas.microsoft.com/office/drawing/2014/main" id="{E119360A-7028-4033-BE23-C2EE0FCAA94D}"/>
              </a:ext>
            </a:extLst>
          </p:cNvPr>
          <p:cNvSpPr>
            <a:spLocks noGrp="1"/>
          </p:cNvSpPr>
          <p:nvPr>
            <p:ph type="subTitle" idx="1" hasCustomPrompt="1"/>
          </p:nvPr>
        </p:nvSpPr>
        <p:spPr bwMode="black">
          <a:xfrm>
            <a:off x="5016000" y="4604513"/>
            <a:ext cx="6552000" cy="504000"/>
          </a:xfrm>
        </p:spPr>
        <p:txBody>
          <a:bodyPr lIns="0" bIns="0" anchor="t">
            <a:noAutofit/>
          </a:bodyPr>
          <a:lstStyle>
            <a:lvl1pPr marL="0" indent="0" algn="l">
              <a:lnSpc>
                <a:spcPct val="90000"/>
              </a:lnSpc>
              <a:spcAft>
                <a:spcPts val="0"/>
              </a:spcAft>
              <a:buNone/>
              <a:defRPr sz="1800">
                <a:solidFill>
                  <a:schemeClr val="bg1"/>
                </a:solidFill>
                <a:latin typeface="+mn-lt"/>
              </a:defRPr>
            </a:lvl1pPr>
            <a:lvl2pPr marL="0" indent="0" algn="l">
              <a:lnSpc>
                <a:spcPct val="90000"/>
              </a:lnSpc>
              <a:spcAft>
                <a:spcPts val="0"/>
              </a:spcAft>
              <a:buNone/>
              <a:defRPr sz="1800">
                <a:solidFill>
                  <a:schemeClr val="bg1"/>
                </a:solidFill>
              </a:defRPr>
            </a:lvl2pPr>
            <a:lvl3pPr marL="0" indent="0" algn="l">
              <a:lnSpc>
                <a:spcPct val="90000"/>
              </a:lnSpc>
              <a:spcAft>
                <a:spcPts val="0"/>
              </a:spcAft>
              <a:buNone/>
              <a:defRPr sz="1800">
                <a:solidFill>
                  <a:schemeClr val="bg1"/>
                </a:solidFill>
              </a:defRPr>
            </a:lvl3pPr>
            <a:lvl4pPr marL="0" indent="0" algn="l">
              <a:lnSpc>
                <a:spcPct val="90000"/>
              </a:lnSpc>
              <a:spcAft>
                <a:spcPts val="0"/>
              </a:spcAft>
              <a:buNone/>
              <a:defRPr sz="1800">
                <a:solidFill>
                  <a:schemeClr val="bg1"/>
                </a:solidFill>
              </a:defRPr>
            </a:lvl4pPr>
            <a:lvl5pPr marL="0" indent="0" algn="l">
              <a:lnSpc>
                <a:spcPct val="90000"/>
              </a:lnSpc>
              <a:spcAft>
                <a:spcPts val="0"/>
              </a:spcAft>
              <a:buNone/>
              <a:defRPr sz="1800">
                <a:solidFill>
                  <a:schemeClr val="bg1"/>
                </a:solidFill>
              </a:defRPr>
            </a:lvl5pPr>
            <a:lvl6pPr marL="0" indent="0" algn="l">
              <a:lnSpc>
                <a:spcPct val="90000"/>
              </a:lnSpc>
              <a:spcAft>
                <a:spcPts val="0"/>
              </a:spcAft>
              <a:buNone/>
              <a:defRPr sz="1800">
                <a:solidFill>
                  <a:schemeClr val="bg1"/>
                </a:solidFill>
              </a:defRPr>
            </a:lvl6pPr>
            <a:lvl7pPr marL="0" indent="0" algn="l">
              <a:lnSpc>
                <a:spcPct val="90000"/>
              </a:lnSpc>
              <a:spcAft>
                <a:spcPts val="0"/>
              </a:spcAft>
              <a:buNone/>
              <a:defRPr sz="1800">
                <a:solidFill>
                  <a:schemeClr val="bg1"/>
                </a:solidFill>
              </a:defRPr>
            </a:lvl7pPr>
            <a:lvl8pPr marL="0" indent="0" algn="l">
              <a:lnSpc>
                <a:spcPct val="90000"/>
              </a:lnSpc>
              <a:spcAft>
                <a:spcPts val="0"/>
              </a:spcAft>
              <a:buNone/>
              <a:defRPr sz="1800">
                <a:solidFill>
                  <a:schemeClr val="bg1"/>
                </a:solidFill>
              </a:defRPr>
            </a:lvl8pPr>
            <a:lvl9pPr marL="0" indent="0" algn="l">
              <a:lnSpc>
                <a:spcPct val="90000"/>
              </a:lnSpc>
              <a:spcAft>
                <a:spcPts val="0"/>
              </a:spcAft>
              <a:buNone/>
              <a:defRPr sz="1800">
                <a:solidFill>
                  <a:schemeClr val="bg1"/>
                </a:solidFill>
              </a:defRPr>
            </a:lvl9pPr>
          </a:lstStyle>
          <a:p>
            <a:pPr marL="0" marR="0" lvl="4" indent="0" algn="l" defTabSz="914400" rtl="0" eaLnBrk="1" fontAlgn="auto" latinLnBrk="0" hangingPunct="1">
              <a:lnSpc>
                <a:spcPct val="90000"/>
              </a:lnSpc>
              <a:spcBef>
                <a:spcPts val="0"/>
              </a:spcBef>
              <a:spcAft>
                <a:spcPts val="0"/>
              </a:spcAft>
              <a:buClr>
                <a:schemeClr val="tx2"/>
              </a:buClr>
              <a:buSzPct val="70000"/>
              <a:buFont typeface="+mn-lt" panose="05020102010507070707" pitchFamily="18" charset="2"/>
              <a:buNone/>
              <a:tabLst/>
              <a:defRPr/>
            </a:pPr>
            <a:r>
              <a:rPr lang="en-US" dirty="0"/>
              <a:t>Click to add further information</a:t>
            </a:r>
          </a:p>
        </p:txBody>
      </p:sp>
    </p:spTree>
    <p:extLst>
      <p:ext uri="{BB962C8B-B14F-4D97-AF65-F5344CB8AC3E}">
        <p14:creationId xmlns:p14="http://schemas.microsoft.com/office/powerpoint/2010/main" val="34899373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ivider 01">
    <p:spTree>
      <p:nvGrpSpPr>
        <p:cNvPr id="1" name=""/>
        <p:cNvGrpSpPr/>
        <p:nvPr/>
      </p:nvGrpSpPr>
      <p:grpSpPr>
        <a:xfrm>
          <a:off x="0" y="0"/>
          <a:ext cx="0" cy="0"/>
          <a:chOff x="0" y="0"/>
          <a:chExt cx="0" cy="0"/>
        </a:xfrm>
      </p:grpSpPr>
      <p:sp>
        <p:nvSpPr>
          <p:cNvPr id="11" name="Bildplatzhalter 10">
            <a:extLst>
              <a:ext uri="{FF2B5EF4-FFF2-40B4-BE49-F238E27FC236}">
                <a16:creationId xmlns:a16="http://schemas.microsoft.com/office/drawing/2014/main" id="{B883D2FF-D647-45CD-A73D-4072E12B26E9}"/>
              </a:ext>
            </a:extLst>
          </p:cNvPr>
          <p:cNvSpPr>
            <a:spLocks noGrp="1"/>
          </p:cNvSpPr>
          <p:nvPr>
            <p:ph type="pic" sz="quarter" idx="12" hasCustomPrompt="1"/>
          </p:nvPr>
        </p:nvSpPr>
        <p:spPr bwMode="ltGray">
          <a:xfrm>
            <a:off x="7248114" y="368"/>
            <a:ext cx="4943886" cy="6857632"/>
          </a:xfrm>
          <a:custGeom>
            <a:avLst/>
            <a:gdLst>
              <a:gd name="connsiteX0" fmla="*/ 4943886 w 4943886"/>
              <a:gd name="connsiteY0" fmla="*/ 0 h 6857632"/>
              <a:gd name="connsiteX1" fmla="*/ 4943886 w 4943886"/>
              <a:gd name="connsiteY1" fmla="*/ 6857632 h 6857632"/>
              <a:gd name="connsiteX2" fmla="*/ 0 w 4943886"/>
              <a:gd name="connsiteY2" fmla="*/ 6857632 h 6857632"/>
              <a:gd name="connsiteX3" fmla="*/ 1277303 w 4943886"/>
              <a:gd name="connsiteY3" fmla="*/ 586 h 6857632"/>
            </a:gdLst>
            <a:ahLst/>
            <a:cxnLst>
              <a:cxn ang="0">
                <a:pos x="connsiteX0" y="connsiteY0"/>
              </a:cxn>
              <a:cxn ang="0">
                <a:pos x="connsiteX1" y="connsiteY1"/>
              </a:cxn>
              <a:cxn ang="0">
                <a:pos x="connsiteX2" y="connsiteY2"/>
              </a:cxn>
              <a:cxn ang="0">
                <a:pos x="connsiteX3" y="connsiteY3"/>
              </a:cxn>
            </a:cxnLst>
            <a:rect l="l" t="t" r="r" b="b"/>
            <a:pathLst>
              <a:path w="4943886" h="6857632">
                <a:moveTo>
                  <a:pt x="4943886" y="0"/>
                </a:moveTo>
                <a:lnTo>
                  <a:pt x="4943886" y="6857632"/>
                </a:lnTo>
                <a:lnTo>
                  <a:pt x="0" y="6857632"/>
                </a:lnTo>
                <a:lnTo>
                  <a:pt x="1277303" y="586"/>
                </a:lnTo>
                <a:close/>
              </a:path>
            </a:pathLst>
          </a:custGeom>
          <a:solidFill>
            <a:schemeClr val="bg1"/>
          </a:solidFill>
        </p:spPr>
        <p:txBody>
          <a:bodyPr wrap="square" bIns="576000" anchor="ctr">
            <a:noAutofit/>
          </a:bodyPr>
          <a:lstStyle>
            <a:lvl1pPr marL="0" indent="0" algn="ctr">
              <a:spcAft>
                <a:spcPts val="0"/>
              </a:spcAft>
              <a:buFont typeface="+mn-lt" panose="020B0604020202020204" pitchFamily="34" charset="0"/>
              <a:buNone/>
              <a:defRPr sz="1000">
                <a:solidFill>
                  <a:schemeClr val="bg2"/>
                </a:solidFill>
                <a:latin typeface="+mn-lt"/>
              </a:defRPr>
            </a:lvl1pPr>
            <a:lvl2pPr marL="0" indent="0" algn="ctr">
              <a:spcAft>
                <a:spcPts val="0"/>
              </a:spcAft>
              <a:buFont typeface="+mn-lt" panose="020B0604020202020204" pitchFamily="34" charset="0"/>
              <a:buNone/>
              <a:defRPr sz="1000">
                <a:solidFill>
                  <a:schemeClr val="bg2"/>
                </a:solidFill>
                <a:latin typeface="+mn-lt"/>
              </a:defRPr>
            </a:lvl2pPr>
            <a:lvl3pPr marL="0" indent="0" algn="ctr">
              <a:spcAft>
                <a:spcPts val="0"/>
              </a:spcAft>
              <a:buNone/>
              <a:defRPr sz="1000">
                <a:solidFill>
                  <a:schemeClr val="bg2"/>
                </a:solidFill>
                <a:latin typeface="+mn-lt"/>
              </a:defRPr>
            </a:lvl3pPr>
            <a:lvl4pPr marL="0" indent="0" algn="ctr">
              <a:spcAft>
                <a:spcPts val="0"/>
              </a:spcAft>
              <a:buNone/>
              <a:defRPr sz="1000">
                <a:solidFill>
                  <a:schemeClr val="bg2"/>
                </a:solidFill>
                <a:latin typeface="+mn-lt"/>
              </a:defRPr>
            </a:lvl4pPr>
            <a:lvl5pPr marL="0" indent="0" algn="ctr">
              <a:spcAft>
                <a:spcPts val="0"/>
              </a:spcAft>
              <a:buNone/>
              <a:defRPr sz="1000">
                <a:solidFill>
                  <a:schemeClr val="bg2"/>
                </a:solidFill>
                <a:latin typeface="+mn-lt"/>
              </a:defRPr>
            </a:lvl5pPr>
            <a:lvl6pPr marL="0" indent="0" algn="ctr">
              <a:spcAft>
                <a:spcPts val="0"/>
              </a:spcAft>
              <a:buNone/>
              <a:defRPr sz="1000">
                <a:solidFill>
                  <a:schemeClr val="bg2"/>
                </a:solidFill>
                <a:latin typeface="+mn-lt"/>
              </a:defRPr>
            </a:lvl6pPr>
            <a:lvl7pPr marL="0" indent="0" algn="ctr">
              <a:spcAft>
                <a:spcPts val="0"/>
              </a:spcAft>
              <a:buNone/>
              <a:defRPr sz="1000">
                <a:solidFill>
                  <a:schemeClr val="bg2"/>
                </a:solidFill>
                <a:latin typeface="+mn-lt"/>
              </a:defRPr>
            </a:lvl7pPr>
            <a:lvl8pPr marL="0" indent="0" algn="ctr">
              <a:spcAft>
                <a:spcPts val="0"/>
              </a:spcAft>
              <a:buNone/>
              <a:defRPr sz="1000">
                <a:solidFill>
                  <a:schemeClr val="bg2"/>
                </a:solidFill>
                <a:latin typeface="+mn-lt"/>
              </a:defRPr>
            </a:lvl8pPr>
            <a:lvl9pPr marL="0" indent="0" algn="ctr">
              <a:spcAft>
                <a:spcPts val="0"/>
              </a:spcAft>
              <a:buNone/>
              <a:defRPr sz="1000">
                <a:solidFill>
                  <a:schemeClr val="bg2"/>
                </a:solidFill>
                <a:latin typeface="+mn-lt"/>
              </a:defRPr>
            </a:lvl9pPr>
          </a:lstStyle>
          <a:p>
            <a:pPr lvl="0"/>
            <a:r>
              <a:rPr lang="en-US" dirty="0"/>
              <a:t>Add picture</a:t>
            </a:r>
          </a:p>
        </p:txBody>
      </p:sp>
      <p:sp>
        <p:nvSpPr>
          <p:cNvPr id="2" name="Titel 1">
            <a:extLst>
              <a:ext uri="{FF2B5EF4-FFF2-40B4-BE49-F238E27FC236}">
                <a16:creationId xmlns:a16="http://schemas.microsoft.com/office/drawing/2014/main" id="{C15287F2-4C81-49CB-BD75-94BEC6AF1BFF}"/>
              </a:ext>
            </a:extLst>
          </p:cNvPr>
          <p:cNvSpPr>
            <a:spLocks noGrp="1"/>
          </p:cNvSpPr>
          <p:nvPr>
            <p:ph type="title" hasCustomPrompt="1"/>
          </p:nvPr>
        </p:nvSpPr>
        <p:spPr bwMode="black">
          <a:xfrm>
            <a:off x="623888" y="1918800"/>
            <a:ext cx="6480000" cy="504000"/>
          </a:xfrm>
        </p:spPr>
        <p:txBody>
          <a:bodyPr anchor="b"/>
          <a:lstStyle>
            <a:lvl1pPr>
              <a:lnSpc>
                <a:spcPct val="90000"/>
              </a:lnSpc>
              <a:defRPr sz="4000">
                <a:solidFill>
                  <a:schemeClr val="bg1"/>
                </a:solidFill>
              </a:defRPr>
            </a:lvl1pPr>
          </a:lstStyle>
          <a:p>
            <a:pPr lvl="0"/>
            <a:r>
              <a:rPr lang="en-US" dirty="0"/>
              <a:t>00</a:t>
            </a:r>
          </a:p>
        </p:txBody>
      </p:sp>
      <p:sp>
        <p:nvSpPr>
          <p:cNvPr id="24" name="Untertitel 2">
            <a:extLst>
              <a:ext uri="{FF2B5EF4-FFF2-40B4-BE49-F238E27FC236}">
                <a16:creationId xmlns:a16="http://schemas.microsoft.com/office/drawing/2014/main" id="{E3FD7DC8-726A-46D4-A85A-BF1992E82104}"/>
              </a:ext>
            </a:extLst>
          </p:cNvPr>
          <p:cNvSpPr>
            <a:spLocks noGrp="1"/>
          </p:cNvSpPr>
          <p:nvPr>
            <p:ph type="subTitle" idx="1" hasCustomPrompt="1"/>
          </p:nvPr>
        </p:nvSpPr>
        <p:spPr bwMode="black">
          <a:xfrm>
            <a:off x="623559" y="2494800"/>
            <a:ext cx="6480000" cy="2448000"/>
          </a:xfrm>
        </p:spPr>
        <p:txBody>
          <a:bodyPr lIns="0" bIns="0" anchor="t">
            <a:noAutofit/>
          </a:bodyPr>
          <a:lstStyle>
            <a:lvl1pPr marL="0" indent="0" algn="l">
              <a:lnSpc>
                <a:spcPct val="90000"/>
              </a:lnSpc>
              <a:spcAft>
                <a:spcPts val="0"/>
              </a:spcAft>
              <a:buNone/>
              <a:defRPr sz="4000">
                <a:solidFill>
                  <a:schemeClr val="bg1"/>
                </a:solidFill>
                <a:latin typeface="+mn-lt"/>
              </a:defRPr>
            </a:lvl1pPr>
            <a:lvl2pPr marL="0" indent="0" algn="l">
              <a:lnSpc>
                <a:spcPct val="90000"/>
              </a:lnSpc>
              <a:spcAft>
                <a:spcPts val="0"/>
              </a:spcAft>
              <a:buNone/>
              <a:defRPr sz="4000">
                <a:solidFill>
                  <a:schemeClr val="bg1"/>
                </a:solidFill>
              </a:defRPr>
            </a:lvl2pPr>
            <a:lvl3pPr marL="0" indent="0" algn="l">
              <a:lnSpc>
                <a:spcPct val="90000"/>
              </a:lnSpc>
              <a:spcAft>
                <a:spcPts val="0"/>
              </a:spcAft>
              <a:buNone/>
              <a:defRPr sz="4000">
                <a:solidFill>
                  <a:schemeClr val="bg1"/>
                </a:solidFill>
              </a:defRPr>
            </a:lvl3pPr>
            <a:lvl4pPr marL="0" indent="0" algn="l">
              <a:lnSpc>
                <a:spcPct val="90000"/>
              </a:lnSpc>
              <a:spcAft>
                <a:spcPts val="0"/>
              </a:spcAft>
              <a:buNone/>
              <a:defRPr sz="4000">
                <a:solidFill>
                  <a:schemeClr val="bg1"/>
                </a:solidFill>
              </a:defRPr>
            </a:lvl4pPr>
            <a:lvl5pPr marL="0" indent="0" algn="l">
              <a:lnSpc>
                <a:spcPct val="90000"/>
              </a:lnSpc>
              <a:spcAft>
                <a:spcPts val="0"/>
              </a:spcAft>
              <a:buNone/>
              <a:defRPr sz="4000">
                <a:solidFill>
                  <a:schemeClr val="bg1"/>
                </a:solidFill>
              </a:defRPr>
            </a:lvl5pPr>
            <a:lvl6pPr marL="0" indent="0" algn="l">
              <a:lnSpc>
                <a:spcPct val="90000"/>
              </a:lnSpc>
              <a:spcAft>
                <a:spcPts val="0"/>
              </a:spcAft>
              <a:buNone/>
              <a:defRPr sz="4000">
                <a:solidFill>
                  <a:schemeClr val="bg1"/>
                </a:solidFill>
              </a:defRPr>
            </a:lvl6pPr>
            <a:lvl7pPr marL="0" indent="0" algn="l">
              <a:lnSpc>
                <a:spcPct val="90000"/>
              </a:lnSpc>
              <a:spcAft>
                <a:spcPts val="0"/>
              </a:spcAft>
              <a:buNone/>
              <a:defRPr sz="4000">
                <a:solidFill>
                  <a:schemeClr val="bg1"/>
                </a:solidFill>
              </a:defRPr>
            </a:lvl7pPr>
            <a:lvl8pPr marL="0" indent="0" algn="l">
              <a:lnSpc>
                <a:spcPct val="90000"/>
              </a:lnSpc>
              <a:spcAft>
                <a:spcPts val="0"/>
              </a:spcAft>
              <a:buNone/>
              <a:defRPr sz="4000">
                <a:solidFill>
                  <a:schemeClr val="bg1"/>
                </a:solidFill>
              </a:defRPr>
            </a:lvl8pPr>
            <a:lvl9pPr marL="0" indent="0" algn="l">
              <a:lnSpc>
                <a:spcPct val="90000"/>
              </a:lnSpc>
              <a:spcAft>
                <a:spcPts val="0"/>
              </a:spcAft>
              <a:buNone/>
              <a:defRPr sz="4000">
                <a:solidFill>
                  <a:schemeClr val="bg1"/>
                </a:solidFill>
              </a:defRPr>
            </a:lvl9pPr>
          </a:lstStyle>
          <a:p>
            <a:pPr lvl="4"/>
            <a:r>
              <a:rPr lang="en-US" dirty="0"/>
              <a:t>Divider slide to separate chapters</a:t>
            </a:r>
          </a:p>
        </p:txBody>
      </p:sp>
    </p:spTree>
    <p:extLst>
      <p:ext uri="{BB962C8B-B14F-4D97-AF65-F5344CB8AC3E}">
        <p14:creationId xmlns:p14="http://schemas.microsoft.com/office/powerpoint/2010/main" val="2337515080"/>
      </p:ext>
    </p:extLst>
  </p:cSld>
  <p:clrMapOvr>
    <a:masterClrMapping/>
  </p:clrMapOvr>
  <p:extLst>
    <p:ext uri="{DCECCB84-F9BA-43D5-87BE-67443E8EF086}">
      <p15:sldGuideLst xmlns:p15="http://schemas.microsoft.com/office/powerpoint/2012/main"/>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Bildplatzhalter 16">
            <a:extLst>
              <a:ext uri="{FF2B5EF4-FFF2-40B4-BE49-F238E27FC236}">
                <a16:creationId xmlns:a16="http://schemas.microsoft.com/office/drawing/2014/main" id="{9085B700-7E7E-495E-8770-F2C0E4CC3FE1}"/>
              </a:ext>
            </a:extLst>
          </p:cNvPr>
          <p:cNvSpPr>
            <a:spLocks noGrp="1"/>
          </p:cNvSpPr>
          <p:nvPr>
            <p:ph type="pic" sz="quarter" idx="12" hasCustomPrompt="1"/>
          </p:nvPr>
        </p:nvSpPr>
        <p:spPr bwMode="ltGray">
          <a:xfrm>
            <a:off x="5594714" y="0"/>
            <a:ext cx="6597286" cy="6858000"/>
          </a:xfrm>
          <a:custGeom>
            <a:avLst/>
            <a:gdLst>
              <a:gd name="connsiteX0" fmla="*/ 2651633 w 6597286"/>
              <a:gd name="connsiteY0" fmla="*/ 0 h 6858000"/>
              <a:gd name="connsiteX1" fmla="*/ 6597286 w 6597286"/>
              <a:gd name="connsiteY1" fmla="*/ 0 h 6858000"/>
              <a:gd name="connsiteX2" fmla="*/ 6597286 w 6597286"/>
              <a:gd name="connsiteY2" fmla="*/ 6858000 h 6858000"/>
              <a:gd name="connsiteX3" fmla="*/ 0 w 6597286"/>
              <a:gd name="connsiteY3" fmla="*/ 6858000 h 6858000"/>
              <a:gd name="connsiteX4" fmla="*/ 7452 w 6597286"/>
              <a:gd name="connsiteY4" fmla="*/ 6809170 h 6858000"/>
              <a:gd name="connsiteX5" fmla="*/ 885502 w 6597286"/>
              <a:gd name="connsiteY5" fmla="*/ 6093335 h 6858000"/>
              <a:gd name="connsiteX6" fmla="*/ 4140126 w 6597286"/>
              <a:gd name="connsiteY6" fmla="*/ 6093335 h 6858000"/>
              <a:gd name="connsiteX7" fmla="*/ 5036364 w 6597286"/>
              <a:gd name="connsiteY7" fmla="*/ 5172770 h 6858000"/>
              <a:gd name="connsiteX8" fmla="*/ 5036364 w 6597286"/>
              <a:gd name="connsiteY8" fmla="*/ 1590378 h 6858000"/>
              <a:gd name="connsiteX9" fmla="*/ 4140126 w 6597286"/>
              <a:gd name="connsiteY9" fmla="*/ 694140 h 6858000"/>
              <a:gd name="connsiteX10" fmla="*/ 3523003 w 6597286"/>
              <a:gd name="connsiteY10" fmla="*/ 694140 h 6858000"/>
              <a:gd name="connsiteX11" fmla="*/ 2697304 w 6597286"/>
              <a:gd name="connsiteY11" fmla="*/ 14697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97286" h="6858000">
                <a:moveTo>
                  <a:pt x="2651633" y="0"/>
                </a:moveTo>
                <a:lnTo>
                  <a:pt x="6597286" y="0"/>
                </a:lnTo>
                <a:lnTo>
                  <a:pt x="6597286" y="6858000"/>
                </a:lnTo>
                <a:lnTo>
                  <a:pt x="0" y="6858000"/>
                </a:lnTo>
                <a:lnTo>
                  <a:pt x="7452" y="6809170"/>
                </a:lnTo>
                <a:cubicBezTo>
                  <a:pt x="90931" y="6401137"/>
                  <a:pt x="451947" y="6093335"/>
                  <a:pt x="885502" y="6093335"/>
                </a:cubicBezTo>
                <a:lnTo>
                  <a:pt x="4140126" y="6093335"/>
                </a:lnTo>
                <a:cubicBezTo>
                  <a:pt x="4634338" y="6093335"/>
                  <a:pt x="5036364" y="5668262"/>
                  <a:pt x="5036364" y="5172770"/>
                </a:cubicBezTo>
                <a:lnTo>
                  <a:pt x="5036364" y="1590378"/>
                </a:lnTo>
                <a:cubicBezTo>
                  <a:pt x="5036364" y="1096167"/>
                  <a:pt x="4635618" y="694140"/>
                  <a:pt x="4140126" y="694140"/>
                </a:cubicBezTo>
                <a:lnTo>
                  <a:pt x="3523003" y="694140"/>
                </a:lnTo>
                <a:cubicBezTo>
                  <a:pt x="3152344" y="694140"/>
                  <a:pt x="2833540" y="468720"/>
                  <a:pt x="2697304" y="146974"/>
                </a:cubicBezTo>
                <a:close/>
              </a:path>
            </a:pathLst>
          </a:custGeom>
          <a:solidFill>
            <a:schemeClr val="bg1"/>
          </a:solidFill>
        </p:spPr>
        <p:txBody>
          <a:bodyPr wrap="square" bIns="576000" anchor="ctr">
            <a:noAutofit/>
          </a:bodyPr>
          <a:lstStyle>
            <a:lvl1pPr marL="0" indent="0" algn="ctr">
              <a:spcAft>
                <a:spcPts val="0"/>
              </a:spcAft>
              <a:buFont typeface="+mn-lt" panose="020B0604020202020204" pitchFamily="34" charset="0"/>
              <a:buNone/>
              <a:defRPr sz="1000">
                <a:solidFill>
                  <a:schemeClr val="bg1"/>
                </a:solidFill>
                <a:latin typeface="+mn-lt"/>
              </a:defRPr>
            </a:lvl1pPr>
            <a:lvl2pPr marL="0" indent="0" algn="ctr">
              <a:spcAft>
                <a:spcPts val="0"/>
              </a:spcAft>
              <a:buFont typeface="+mn-lt" panose="020B0604020202020204" pitchFamily="34" charset="0"/>
              <a:buNone/>
              <a:defRPr sz="1000">
                <a:solidFill>
                  <a:schemeClr val="bg1"/>
                </a:solidFill>
                <a:latin typeface="+mn-lt"/>
              </a:defRPr>
            </a:lvl2pPr>
            <a:lvl3pPr marL="0" indent="0" algn="ctr">
              <a:spcAft>
                <a:spcPts val="0"/>
              </a:spcAft>
              <a:buNone/>
              <a:defRPr sz="1000">
                <a:solidFill>
                  <a:schemeClr val="bg1"/>
                </a:solidFill>
                <a:latin typeface="+mn-lt"/>
              </a:defRPr>
            </a:lvl3pPr>
            <a:lvl4pPr marL="0" indent="0" algn="ctr">
              <a:spcAft>
                <a:spcPts val="0"/>
              </a:spcAft>
              <a:buNone/>
              <a:defRPr sz="1000">
                <a:solidFill>
                  <a:schemeClr val="bg1"/>
                </a:solidFill>
                <a:latin typeface="+mn-lt"/>
              </a:defRPr>
            </a:lvl4pPr>
            <a:lvl5pPr marL="0" indent="0" algn="ctr">
              <a:spcAft>
                <a:spcPts val="0"/>
              </a:spcAft>
              <a:buNone/>
              <a:defRPr sz="1000">
                <a:solidFill>
                  <a:schemeClr val="bg1"/>
                </a:solidFill>
                <a:latin typeface="+mn-lt"/>
              </a:defRPr>
            </a:lvl5pPr>
            <a:lvl6pPr marL="0" indent="0" algn="ctr">
              <a:spcAft>
                <a:spcPts val="0"/>
              </a:spcAft>
              <a:buNone/>
              <a:defRPr sz="1000">
                <a:solidFill>
                  <a:schemeClr val="bg1"/>
                </a:solidFill>
                <a:latin typeface="+mn-lt"/>
              </a:defRPr>
            </a:lvl6pPr>
            <a:lvl7pPr marL="0" indent="0" algn="ctr">
              <a:spcAft>
                <a:spcPts val="0"/>
              </a:spcAft>
              <a:buNone/>
              <a:defRPr sz="1000">
                <a:solidFill>
                  <a:schemeClr val="bg1"/>
                </a:solidFill>
                <a:latin typeface="+mn-lt"/>
              </a:defRPr>
            </a:lvl7pPr>
            <a:lvl8pPr marL="0" indent="0" algn="ctr">
              <a:spcAft>
                <a:spcPts val="0"/>
              </a:spcAft>
              <a:buNone/>
              <a:defRPr sz="1000">
                <a:solidFill>
                  <a:schemeClr val="bg1"/>
                </a:solidFill>
                <a:latin typeface="+mn-lt"/>
              </a:defRPr>
            </a:lvl8pPr>
            <a:lvl9pPr marL="0" indent="0" algn="ctr">
              <a:spcAft>
                <a:spcPts val="0"/>
              </a:spcAft>
              <a:buNone/>
              <a:defRPr sz="1000">
                <a:solidFill>
                  <a:schemeClr val="bg1"/>
                </a:solidFill>
                <a:latin typeface="+mn-lt"/>
              </a:defRPr>
            </a:lvl9pPr>
          </a:lstStyle>
          <a:p>
            <a:pPr marL="0" marR="0" lvl="4" indent="0" algn="ctr" defTabSz="179388" rtl="0" eaLnBrk="1" fontAlgn="auto" latinLnBrk="0" hangingPunct="1">
              <a:lnSpc>
                <a:spcPct val="100000"/>
              </a:lnSpc>
              <a:spcBef>
                <a:spcPts val="0"/>
              </a:spcBef>
              <a:spcAft>
                <a:spcPts val="0"/>
              </a:spcAft>
              <a:buClr>
                <a:schemeClr val="tx2"/>
              </a:buClr>
              <a:buSzPct val="70000"/>
              <a:buFont typeface="+mn-lt" panose="020B0604020202020204" pitchFamily="34" charset="0"/>
              <a:buNone/>
              <a:tabLst/>
              <a:defRPr/>
            </a:pPr>
            <a:r>
              <a:rPr lang="en-US" dirty="0"/>
              <a:t>White background or add </a:t>
            </a:r>
            <a:br>
              <a:rPr lang="en-US" dirty="0"/>
            </a:br>
            <a:r>
              <a:rPr lang="en-US" dirty="0"/>
              <a:t>gradient as a picture</a:t>
            </a:r>
          </a:p>
        </p:txBody>
      </p:sp>
      <p:sp>
        <p:nvSpPr>
          <p:cNvPr id="3" name="Titel 2">
            <a:extLst>
              <a:ext uri="{FF2B5EF4-FFF2-40B4-BE49-F238E27FC236}">
                <a16:creationId xmlns:a16="http://schemas.microsoft.com/office/drawing/2014/main" id="{5E672D56-15CA-4A30-BD95-1720D4510A27}"/>
              </a:ext>
            </a:extLst>
          </p:cNvPr>
          <p:cNvSpPr>
            <a:spLocks noGrp="1"/>
          </p:cNvSpPr>
          <p:nvPr>
            <p:ph type="title" hasCustomPrompt="1"/>
          </p:nvPr>
        </p:nvSpPr>
        <p:spPr>
          <a:xfrm>
            <a:off x="624000" y="405000"/>
            <a:ext cx="5472000" cy="720000"/>
          </a:xfrm>
        </p:spPr>
        <p:txBody>
          <a:bodyPr/>
          <a:lstStyle>
            <a:lvl1pPr>
              <a:defRPr>
                <a:solidFill>
                  <a:schemeClr val="bg1"/>
                </a:solidFill>
              </a:defRPr>
            </a:lvl1pPr>
          </a:lstStyle>
          <a:p>
            <a:r>
              <a:rPr lang="de-DE" dirty="0"/>
              <a:t>Agenda</a:t>
            </a:r>
          </a:p>
        </p:txBody>
      </p:sp>
    </p:spTree>
    <p:extLst>
      <p:ext uri="{BB962C8B-B14F-4D97-AF65-F5344CB8AC3E}">
        <p14:creationId xmlns:p14="http://schemas.microsoft.com/office/powerpoint/2010/main" val="280137516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One conten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B351FED-C2FB-40B3-9812-6EDF2B43DC9A}"/>
              </a:ext>
            </a:extLst>
          </p:cNvPr>
          <p:cNvSpPr>
            <a:spLocks noGrp="1"/>
          </p:cNvSpPr>
          <p:nvPr>
            <p:ph type="title" hasCustomPrompt="1"/>
          </p:nvPr>
        </p:nvSpPr>
        <p:spPr/>
        <p:txBody>
          <a:bodyPr/>
          <a:lstStyle/>
          <a:p>
            <a:r>
              <a:rPr lang="en-US" dirty="0"/>
              <a:t>Headline short </a:t>
            </a:r>
            <a:r>
              <a:rPr lang="en-US" dirty="0" err="1"/>
              <a:t>40pt</a:t>
            </a:r>
            <a:r>
              <a:rPr lang="en-US" dirty="0"/>
              <a:t> (double-spaced headline </a:t>
            </a:r>
            <a:r>
              <a:rPr lang="en-US" dirty="0" err="1"/>
              <a:t>24pt</a:t>
            </a:r>
            <a:r>
              <a:rPr lang="en-US" dirty="0"/>
              <a:t>)</a:t>
            </a:r>
          </a:p>
        </p:txBody>
      </p:sp>
      <p:sp>
        <p:nvSpPr>
          <p:cNvPr id="4" name="Fußzeilenplatzhalter 3">
            <a:extLst>
              <a:ext uri="{FF2B5EF4-FFF2-40B4-BE49-F238E27FC236}">
                <a16:creationId xmlns:a16="http://schemas.microsoft.com/office/drawing/2014/main" id="{B1169C98-9B16-4EF5-8A15-DF119AD97000}"/>
              </a:ext>
            </a:extLst>
          </p:cNvPr>
          <p:cNvSpPr>
            <a:spLocks noGrp="1"/>
          </p:cNvSpPr>
          <p:nvPr>
            <p:ph type="ftr" sz="quarter" idx="10"/>
          </p:nvPr>
        </p:nvSpPr>
        <p:spPr/>
        <p:txBody>
          <a:bodyPr/>
          <a:lstStyle/>
          <a:p>
            <a:r>
              <a:rPr lang="en-US"/>
              <a:t>public | Barizs Dániel | Operációs rendszerek| 2022. 10. 19, 26</a:t>
            </a:r>
            <a:endParaRPr lang="en-US" dirty="0"/>
          </a:p>
        </p:txBody>
      </p:sp>
      <p:sp>
        <p:nvSpPr>
          <p:cNvPr id="5" name="Foliennummernplatzhalter 4">
            <a:extLst>
              <a:ext uri="{FF2B5EF4-FFF2-40B4-BE49-F238E27FC236}">
                <a16:creationId xmlns:a16="http://schemas.microsoft.com/office/drawing/2014/main" id="{472C464D-9076-4D64-A912-896AEDF0E5BE}"/>
              </a:ext>
            </a:extLst>
          </p:cNvPr>
          <p:cNvSpPr>
            <a:spLocks noGrp="1"/>
          </p:cNvSpPr>
          <p:nvPr>
            <p:ph type="sldNum" sz="quarter" idx="11"/>
          </p:nvPr>
        </p:nvSpPr>
        <p:spPr/>
        <p:txBody>
          <a:bodyPr/>
          <a:lstStyle/>
          <a:p>
            <a:fld id="{A1A5E10D-79A5-49BA-9648-53481340C65F}" type="slidenum">
              <a:rPr lang="en-US" smtClean="0"/>
              <a:pPr/>
              <a:t>‹#›</a:t>
            </a:fld>
            <a:endParaRPr lang="en-US" dirty="0"/>
          </a:p>
        </p:txBody>
      </p:sp>
      <p:sp>
        <p:nvSpPr>
          <p:cNvPr id="7" name="Inhaltsplatzhalter 6">
            <a:extLst>
              <a:ext uri="{FF2B5EF4-FFF2-40B4-BE49-F238E27FC236}">
                <a16:creationId xmlns:a16="http://schemas.microsoft.com/office/drawing/2014/main" id="{C186323F-21B0-414B-B738-0CBC5536F22B}"/>
              </a:ext>
            </a:extLst>
          </p:cNvPr>
          <p:cNvSpPr>
            <a:spLocks noGrp="1"/>
          </p:cNvSpPr>
          <p:nvPr>
            <p:ph sz="quarter" idx="12" hasCustomPrompt="1"/>
          </p:nvPr>
        </p:nvSpPr>
        <p:spPr>
          <a:xfrm>
            <a:off x="624608" y="1485024"/>
            <a:ext cx="10944000" cy="4752288"/>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9374884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Only title">
    <p:spTree>
      <p:nvGrpSpPr>
        <p:cNvPr id="1" name=""/>
        <p:cNvGrpSpPr/>
        <p:nvPr/>
      </p:nvGrpSpPr>
      <p:grpSpPr>
        <a:xfrm>
          <a:off x="0" y="0"/>
          <a:ext cx="0" cy="0"/>
          <a:chOff x="0" y="0"/>
          <a:chExt cx="0" cy="0"/>
        </a:xfrm>
      </p:grpSpPr>
      <p:sp>
        <p:nvSpPr>
          <p:cNvPr id="3" name="Fußzeilenplatzhalter 2">
            <a:extLst>
              <a:ext uri="{FF2B5EF4-FFF2-40B4-BE49-F238E27FC236}">
                <a16:creationId xmlns:a16="http://schemas.microsoft.com/office/drawing/2014/main" id="{57247357-DB70-4BEB-B0F5-3D9B8B5D6D7A}"/>
              </a:ext>
            </a:extLst>
          </p:cNvPr>
          <p:cNvSpPr>
            <a:spLocks noGrp="1"/>
          </p:cNvSpPr>
          <p:nvPr>
            <p:ph type="ftr" sz="quarter" idx="10"/>
          </p:nvPr>
        </p:nvSpPr>
        <p:spPr/>
        <p:txBody>
          <a:bodyPr/>
          <a:lstStyle/>
          <a:p>
            <a:r>
              <a:rPr lang="en-US"/>
              <a:t>public | Barizs Dániel | Operációs rendszerek| 2022. 10. 19, 26</a:t>
            </a:r>
            <a:endParaRPr lang="en-US" dirty="0"/>
          </a:p>
        </p:txBody>
      </p:sp>
      <p:sp>
        <p:nvSpPr>
          <p:cNvPr id="4" name="Foliennummernplatzhalter 3">
            <a:extLst>
              <a:ext uri="{FF2B5EF4-FFF2-40B4-BE49-F238E27FC236}">
                <a16:creationId xmlns:a16="http://schemas.microsoft.com/office/drawing/2014/main" id="{E221700B-8639-459A-9DB3-8908E7079836}"/>
              </a:ext>
            </a:extLst>
          </p:cNvPr>
          <p:cNvSpPr>
            <a:spLocks noGrp="1"/>
          </p:cNvSpPr>
          <p:nvPr>
            <p:ph type="sldNum" sz="quarter" idx="11"/>
          </p:nvPr>
        </p:nvSpPr>
        <p:spPr/>
        <p:txBody>
          <a:bodyPr/>
          <a:lstStyle/>
          <a:p>
            <a:fld id="{A1A5E10D-79A5-49BA-9648-53481340C65F}" type="slidenum">
              <a:rPr lang="en-US" smtClean="0"/>
              <a:pPr/>
              <a:t>‹#›</a:t>
            </a:fld>
            <a:endParaRPr lang="en-US" dirty="0"/>
          </a:p>
        </p:txBody>
      </p:sp>
      <p:sp>
        <p:nvSpPr>
          <p:cNvPr id="5" name="Titel 4">
            <a:extLst>
              <a:ext uri="{FF2B5EF4-FFF2-40B4-BE49-F238E27FC236}">
                <a16:creationId xmlns:a16="http://schemas.microsoft.com/office/drawing/2014/main" id="{07BA7844-79FB-4134-9E27-FC31F6528B35}"/>
              </a:ext>
            </a:extLst>
          </p:cNvPr>
          <p:cNvSpPr>
            <a:spLocks noGrp="1"/>
          </p:cNvSpPr>
          <p:nvPr>
            <p:ph type="title" hasCustomPrompt="1"/>
          </p:nvPr>
        </p:nvSpPr>
        <p:spPr/>
        <p:txBody>
          <a:bodyPr/>
          <a:lstStyle/>
          <a:p>
            <a:r>
              <a:rPr lang="en-US" dirty="0"/>
              <a:t>Headline short </a:t>
            </a:r>
            <a:r>
              <a:rPr lang="en-US" dirty="0" err="1"/>
              <a:t>40pt</a:t>
            </a:r>
            <a:r>
              <a:rPr lang="en-US" dirty="0"/>
              <a:t> (double-spaced headline </a:t>
            </a:r>
            <a:r>
              <a:rPr lang="en-US" dirty="0" err="1"/>
              <a:t>24pt</a:t>
            </a:r>
            <a:r>
              <a:rPr lang="en-US" dirty="0"/>
              <a:t>)</a:t>
            </a:r>
            <a:endParaRPr lang="de-DE" dirty="0"/>
          </a:p>
        </p:txBody>
      </p:sp>
    </p:spTree>
    <p:extLst>
      <p:ext uri="{BB962C8B-B14F-4D97-AF65-F5344CB8AC3E}">
        <p14:creationId xmlns:p14="http://schemas.microsoft.com/office/powerpoint/2010/main" val="340709879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4" name="Fußzeilenplatzhalter 4">
            <a:extLst>
              <a:ext uri="{FF2B5EF4-FFF2-40B4-BE49-F238E27FC236}">
                <a16:creationId xmlns:a16="http://schemas.microsoft.com/office/drawing/2014/main" id="{88F366C2-84D4-4B52-8F19-47225EFA326F}"/>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baseline="0">
                <a:solidFill>
                  <a:schemeClr val="tx1"/>
                </a:solidFill>
              </a:defRPr>
            </a:lvl1pPr>
          </a:lstStyle>
          <a:p>
            <a:r>
              <a:rPr lang="en-US"/>
              <a:t>public | Barizs Dániel | Operációs rendszerek| 2022. 10. 19, 26</a:t>
            </a:r>
            <a:endParaRPr lang="en-US" dirty="0"/>
          </a:p>
        </p:txBody>
      </p:sp>
      <p:sp>
        <p:nvSpPr>
          <p:cNvPr id="8" name="Foliennummernplatzhalter 5">
            <a:extLst>
              <a:ext uri="{FF2B5EF4-FFF2-40B4-BE49-F238E27FC236}">
                <a16:creationId xmlns:a16="http://schemas.microsoft.com/office/drawing/2014/main" id="{C5366064-1808-4159-BB7D-81B4B8BCFDB9}"/>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Tree>
    <p:extLst>
      <p:ext uri="{BB962C8B-B14F-4D97-AF65-F5344CB8AC3E}">
        <p14:creationId xmlns:p14="http://schemas.microsoft.com/office/powerpoint/2010/main" val="1644686771"/>
      </p:ext>
    </p:extLst>
  </p:cSld>
  <p:clrMapOvr>
    <a:masterClrMapping/>
  </p:clrMapOvr>
  <p:extLst>
    <p:ext uri="{DCECCB84-F9BA-43D5-87BE-67443E8EF086}">
      <p15:sldGuideLst xmlns:p15="http://schemas.microsoft.com/office/powerpoint/2012/main">
        <p15:guide id="1" orient="horz" pos="391">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ntents">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33E96A5-93EA-451A-88A2-0C4325907D91}"/>
              </a:ext>
            </a:extLst>
          </p:cNvPr>
          <p:cNvSpPr>
            <a:spLocks noGrp="1"/>
          </p:cNvSpPr>
          <p:nvPr>
            <p:ph type="title" hasCustomPrompt="1"/>
          </p:nvPr>
        </p:nvSpPr>
        <p:spPr bwMode="black"/>
        <p:txBody>
          <a:bodyPr>
            <a:noAutofit/>
          </a:bodyPr>
          <a:lstStyle>
            <a:lvl1pPr>
              <a:defRPr/>
            </a:lvl1pPr>
          </a:lstStyle>
          <a:p>
            <a:r>
              <a:rPr lang="en-US" dirty="0"/>
              <a:t>Headline short </a:t>
            </a:r>
            <a:r>
              <a:rPr lang="en-US" dirty="0" err="1"/>
              <a:t>40pt</a:t>
            </a:r>
            <a:r>
              <a:rPr lang="en-US" dirty="0"/>
              <a:t> (double-spaced headline </a:t>
            </a:r>
            <a:r>
              <a:rPr lang="en-US" dirty="0" err="1"/>
              <a:t>24pt</a:t>
            </a:r>
            <a:r>
              <a:rPr lang="en-US" dirty="0"/>
              <a:t>)</a:t>
            </a:r>
          </a:p>
        </p:txBody>
      </p:sp>
      <p:sp>
        <p:nvSpPr>
          <p:cNvPr id="6" name="Inhaltsplatzhalter 5">
            <a:extLst>
              <a:ext uri="{FF2B5EF4-FFF2-40B4-BE49-F238E27FC236}">
                <a16:creationId xmlns:a16="http://schemas.microsoft.com/office/drawing/2014/main" id="{E5D6AE95-30E2-4E14-9028-628793137D1D}"/>
              </a:ext>
            </a:extLst>
          </p:cNvPr>
          <p:cNvSpPr>
            <a:spLocks noGrp="1"/>
          </p:cNvSpPr>
          <p:nvPr>
            <p:ph sz="quarter" idx="12" hasCustomPrompt="1"/>
          </p:nvPr>
        </p:nvSpPr>
        <p:spPr bwMode="gray">
          <a:xfrm>
            <a:off x="624000" y="1484313"/>
            <a:ext cx="5328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Inhaltsplatzhalter 9">
            <a:extLst>
              <a:ext uri="{FF2B5EF4-FFF2-40B4-BE49-F238E27FC236}">
                <a16:creationId xmlns:a16="http://schemas.microsoft.com/office/drawing/2014/main" id="{20BABE80-E0D1-46E7-8B60-730D1088E23E}"/>
              </a:ext>
            </a:extLst>
          </p:cNvPr>
          <p:cNvSpPr>
            <a:spLocks noGrp="1"/>
          </p:cNvSpPr>
          <p:nvPr>
            <p:ph sz="quarter" idx="13" hasCustomPrompt="1"/>
          </p:nvPr>
        </p:nvSpPr>
        <p:spPr bwMode="gray">
          <a:xfrm>
            <a:off x="6240000" y="1483726"/>
            <a:ext cx="5328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ußzeilenplatzhalter 4">
            <a:extLst>
              <a:ext uri="{FF2B5EF4-FFF2-40B4-BE49-F238E27FC236}">
                <a16:creationId xmlns:a16="http://schemas.microsoft.com/office/drawing/2014/main" id="{0FE876BA-660A-4BDA-B0EE-7D586FC0DA93}"/>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a:solidFill>
                  <a:schemeClr val="tx1"/>
                </a:solidFill>
              </a:defRPr>
            </a:lvl1pPr>
          </a:lstStyle>
          <a:p>
            <a:r>
              <a:rPr lang="en-US"/>
              <a:t>public | Barizs Dániel | Operációs rendszerek| 2022. 10. 19, 26</a:t>
            </a:r>
            <a:endParaRPr lang="en-US" dirty="0"/>
          </a:p>
        </p:txBody>
      </p:sp>
      <p:sp>
        <p:nvSpPr>
          <p:cNvPr id="9" name="Foliennummernplatzhalter 5">
            <a:extLst>
              <a:ext uri="{FF2B5EF4-FFF2-40B4-BE49-F238E27FC236}">
                <a16:creationId xmlns:a16="http://schemas.microsoft.com/office/drawing/2014/main" id="{0F9F7CD9-F054-465B-93B6-B23B34D2B345}"/>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Tree>
    <p:extLst>
      <p:ext uri="{BB962C8B-B14F-4D97-AF65-F5344CB8AC3E}">
        <p14:creationId xmlns:p14="http://schemas.microsoft.com/office/powerpoint/2010/main" val="3410766698"/>
      </p:ext>
    </p:extLst>
  </p:cSld>
  <p:clrMapOvr>
    <a:masterClrMapping/>
  </p:clrMapOvr>
  <p:extLst>
    <p:ext uri="{DCECCB84-F9BA-43D5-87BE-67443E8EF086}">
      <p15:sldGuideLst xmlns:p15="http://schemas.microsoft.com/office/powerpoint/2012/main"/>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hree contents">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CF5EE6-FFD8-44FD-9C80-95B68F34D248}"/>
              </a:ext>
            </a:extLst>
          </p:cNvPr>
          <p:cNvSpPr>
            <a:spLocks noGrp="1"/>
          </p:cNvSpPr>
          <p:nvPr>
            <p:ph type="title" hasCustomPrompt="1"/>
          </p:nvPr>
        </p:nvSpPr>
        <p:spPr bwMode="black"/>
        <p:txBody>
          <a:bodyPr>
            <a:noAutofit/>
          </a:bodyPr>
          <a:lstStyle>
            <a:lvl1pPr>
              <a:defRPr/>
            </a:lvl1pPr>
          </a:lstStyle>
          <a:p>
            <a:r>
              <a:rPr lang="en-US" dirty="0"/>
              <a:t>Headline short </a:t>
            </a:r>
            <a:r>
              <a:rPr lang="en-US" dirty="0" err="1"/>
              <a:t>40pt</a:t>
            </a:r>
            <a:r>
              <a:rPr lang="en-US" dirty="0"/>
              <a:t> (double-spaced headline </a:t>
            </a:r>
            <a:r>
              <a:rPr lang="en-US" dirty="0" err="1"/>
              <a:t>24pt</a:t>
            </a:r>
            <a:r>
              <a:rPr lang="en-US" dirty="0"/>
              <a:t>)</a:t>
            </a:r>
          </a:p>
        </p:txBody>
      </p:sp>
      <p:sp>
        <p:nvSpPr>
          <p:cNvPr id="6" name="Inhaltsplatzhalter 5">
            <a:extLst>
              <a:ext uri="{FF2B5EF4-FFF2-40B4-BE49-F238E27FC236}">
                <a16:creationId xmlns:a16="http://schemas.microsoft.com/office/drawing/2014/main" id="{2422070A-7303-4B7F-93D4-191685839B59}"/>
              </a:ext>
            </a:extLst>
          </p:cNvPr>
          <p:cNvSpPr>
            <a:spLocks noGrp="1"/>
          </p:cNvSpPr>
          <p:nvPr>
            <p:ph sz="quarter" idx="12" hasCustomPrompt="1"/>
          </p:nvPr>
        </p:nvSpPr>
        <p:spPr bwMode="black">
          <a:xfrm>
            <a:off x="624000" y="1484313"/>
            <a:ext cx="3456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Inhaltsplatzhalter 10">
            <a:extLst>
              <a:ext uri="{FF2B5EF4-FFF2-40B4-BE49-F238E27FC236}">
                <a16:creationId xmlns:a16="http://schemas.microsoft.com/office/drawing/2014/main" id="{7D9598B6-CEA7-42C6-8376-9C8FFAD9B4C1}"/>
              </a:ext>
            </a:extLst>
          </p:cNvPr>
          <p:cNvSpPr>
            <a:spLocks noGrp="1"/>
          </p:cNvSpPr>
          <p:nvPr>
            <p:ph sz="quarter" idx="13" hasCustomPrompt="1"/>
          </p:nvPr>
        </p:nvSpPr>
        <p:spPr bwMode="black">
          <a:xfrm>
            <a:off x="4368000" y="1484313"/>
            <a:ext cx="3456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Inhaltsplatzhalter 12">
            <a:extLst>
              <a:ext uri="{FF2B5EF4-FFF2-40B4-BE49-F238E27FC236}">
                <a16:creationId xmlns:a16="http://schemas.microsoft.com/office/drawing/2014/main" id="{508F3AD6-ECB1-46C4-8C4D-7E86183245A7}"/>
              </a:ext>
            </a:extLst>
          </p:cNvPr>
          <p:cNvSpPr>
            <a:spLocks noGrp="1"/>
          </p:cNvSpPr>
          <p:nvPr>
            <p:ph sz="quarter" idx="14" hasCustomPrompt="1"/>
          </p:nvPr>
        </p:nvSpPr>
        <p:spPr bwMode="black">
          <a:xfrm>
            <a:off x="8112000" y="1484313"/>
            <a:ext cx="3456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ußzeilenplatzhalter 4">
            <a:extLst>
              <a:ext uri="{FF2B5EF4-FFF2-40B4-BE49-F238E27FC236}">
                <a16:creationId xmlns:a16="http://schemas.microsoft.com/office/drawing/2014/main" id="{632E1087-7F1F-483A-8287-85903BD1AAD1}"/>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baseline="0">
                <a:solidFill>
                  <a:schemeClr val="tx1"/>
                </a:solidFill>
              </a:defRPr>
            </a:lvl1pPr>
          </a:lstStyle>
          <a:p>
            <a:r>
              <a:rPr lang="en-US"/>
              <a:t>public | Barizs Dániel | Operációs rendszerek| 2022. 10. 19, 26</a:t>
            </a:r>
            <a:endParaRPr lang="en-US" dirty="0"/>
          </a:p>
        </p:txBody>
      </p:sp>
      <p:sp>
        <p:nvSpPr>
          <p:cNvPr id="14" name="Foliennummernplatzhalter 5">
            <a:extLst>
              <a:ext uri="{FF2B5EF4-FFF2-40B4-BE49-F238E27FC236}">
                <a16:creationId xmlns:a16="http://schemas.microsoft.com/office/drawing/2014/main" id="{DE03A498-F349-4FBD-AA2E-188DFC5FA438}"/>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Tree>
    <p:extLst>
      <p:ext uri="{BB962C8B-B14F-4D97-AF65-F5344CB8AC3E}">
        <p14:creationId xmlns:p14="http://schemas.microsoft.com/office/powerpoint/2010/main" val="3710477384"/>
      </p:ext>
    </p:extLst>
  </p:cSld>
  <p:clrMapOvr>
    <a:masterClrMapping/>
  </p:clrMapOvr>
  <p:extLst>
    <p:ext uri="{DCECCB84-F9BA-43D5-87BE-67443E8EF086}">
      <p15:sldGuideLst xmlns:p15="http://schemas.microsoft.com/office/powerpoint/2012/main"/>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our contents">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4BE4F56-CAAF-476E-A2B9-F1A0D25C8BAC}"/>
              </a:ext>
            </a:extLst>
          </p:cNvPr>
          <p:cNvSpPr>
            <a:spLocks noGrp="1"/>
          </p:cNvSpPr>
          <p:nvPr>
            <p:ph type="title" sz="quarter" hasCustomPrompt="1"/>
          </p:nvPr>
        </p:nvSpPr>
        <p:spPr bwMode="black"/>
        <p:txBody>
          <a:bodyPr>
            <a:noAutofit/>
          </a:bodyPr>
          <a:lstStyle>
            <a:lvl1pPr>
              <a:defRPr/>
            </a:lvl1pPr>
          </a:lstStyle>
          <a:p>
            <a:r>
              <a:rPr lang="en-US" dirty="0"/>
              <a:t>Headline short </a:t>
            </a:r>
            <a:r>
              <a:rPr lang="en-US" dirty="0" err="1"/>
              <a:t>40pt</a:t>
            </a:r>
            <a:r>
              <a:rPr lang="en-US" dirty="0"/>
              <a:t> (double-spaced headline </a:t>
            </a:r>
            <a:r>
              <a:rPr lang="en-US" dirty="0" err="1"/>
              <a:t>24pt</a:t>
            </a:r>
            <a:r>
              <a:rPr lang="en-US" dirty="0"/>
              <a:t>)</a:t>
            </a:r>
          </a:p>
        </p:txBody>
      </p:sp>
      <p:sp>
        <p:nvSpPr>
          <p:cNvPr id="4" name="Inhaltsplatzhalter 3">
            <a:extLst>
              <a:ext uri="{FF2B5EF4-FFF2-40B4-BE49-F238E27FC236}">
                <a16:creationId xmlns:a16="http://schemas.microsoft.com/office/drawing/2014/main" id="{C4B6057D-AA55-47BF-A331-2E2648C311B9}"/>
              </a:ext>
            </a:extLst>
          </p:cNvPr>
          <p:cNvSpPr>
            <a:spLocks noGrp="1"/>
          </p:cNvSpPr>
          <p:nvPr>
            <p:ph sz="quarter" idx="12" hasCustomPrompt="1"/>
          </p:nvPr>
        </p:nvSpPr>
        <p:spPr bwMode="black">
          <a:xfrm>
            <a:off x="624000" y="1484313"/>
            <a:ext cx="2520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Inhaltsplatzhalter 5">
            <a:extLst>
              <a:ext uri="{FF2B5EF4-FFF2-40B4-BE49-F238E27FC236}">
                <a16:creationId xmlns:a16="http://schemas.microsoft.com/office/drawing/2014/main" id="{7D73B4FC-B74D-4CE7-B959-B58A486BFB4A}"/>
              </a:ext>
            </a:extLst>
          </p:cNvPr>
          <p:cNvSpPr>
            <a:spLocks noGrp="1"/>
          </p:cNvSpPr>
          <p:nvPr>
            <p:ph sz="quarter" idx="13" hasCustomPrompt="1"/>
          </p:nvPr>
        </p:nvSpPr>
        <p:spPr bwMode="black">
          <a:xfrm>
            <a:off x="3432000" y="1484313"/>
            <a:ext cx="2520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Inhaltsplatzhalter 9">
            <a:extLst>
              <a:ext uri="{FF2B5EF4-FFF2-40B4-BE49-F238E27FC236}">
                <a16:creationId xmlns:a16="http://schemas.microsoft.com/office/drawing/2014/main" id="{5C02444F-BCE5-47EE-A8CF-C44F258655A7}"/>
              </a:ext>
            </a:extLst>
          </p:cNvPr>
          <p:cNvSpPr>
            <a:spLocks noGrp="1"/>
          </p:cNvSpPr>
          <p:nvPr>
            <p:ph sz="quarter" idx="14" hasCustomPrompt="1"/>
          </p:nvPr>
        </p:nvSpPr>
        <p:spPr bwMode="black">
          <a:xfrm>
            <a:off x="6240000" y="1484313"/>
            <a:ext cx="2520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Inhaltsplatzhalter 13">
            <a:extLst>
              <a:ext uri="{FF2B5EF4-FFF2-40B4-BE49-F238E27FC236}">
                <a16:creationId xmlns:a16="http://schemas.microsoft.com/office/drawing/2014/main" id="{747D8B36-797B-4379-B1D3-EFD569BF81EF}"/>
              </a:ext>
            </a:extLst>
          </p:cNvPr>
          <p:cNvSpPr>
            <a:spLocks noGrp="1"/>
          </p:cNvSpPr>
          <p:nvPr>
            <p:ph sz="quarter" idx="15" hasCustomPrompt="1"/>
          </p:nvPr>
        </p:nvSpPr>
        <p:spPr bwMode="black">
          <a:xfrm>
            <a:off x="9048000" y="1484313"/>
            <a:ext cx="2520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Fußzeilenplatzhalter 4">
            <a:extLst>
              <a:ext uri="{FF2B5EF4-FFF2-40B4-BE49-F238E27FC236}">
                <a16:creationId xmlns:a16="http://schemas.microsoft.com/office/drawing/2014/main" id="{6C65CFB4-A844-4779-A714-AD3EA88CC561}"/>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a:solidFill>
                  <a:schemeClr val="tx1"/>
                </a:solidFill>
              </a:defRPr>
            </a:lvl1pPr>
          </a:lstStyle>
          <a:p>
            <a:r>
              <a:rPr lang="en-US"/>
              <a:t>public | Barizs Dániel | Operációs rendszerek| 2022. 10. 19, 26</a:t>
            </a:r>
            <a:endParaRPr lang="en-US" dirty="0"/>
          </a:p>
        </p:txBody>
      </p:sp>
      <p:sp>
        <p:nvSpPr>
          <p:cNvPr id="15" name="Foliennummernplatzhalter 5">
            <a:extLst>
              <a:ext uri="{FF2B5EF4-FFF2-40B4-BE49-F238E27FC236}">
                <a16:creationId xmlns:a16="http://schemas.microsoft.com/office/drawing/2014/main" id="{86CAAAA5-D5B7-4721-A124-3751412041F1}"/>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Tree>
    <p:extLst>
      <p:ext uri="{BB962C8B-B14F-4D97-AF65-F5344CB8AC3E}">
        <p14:creationId xmlns:p14="http://schemas.microsoft.com/office/powerpoint/2010/main" val="249735119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wo contents with highlight">
    <p:spTree>
      <p:nvGrpSpPr>
        <p:cNvPr id="1" name=""/>
        <p:cNvGrpSpPr/>
        <p:nvPr/>
      </p:nvGrpSpPr>
      <p:grpSpPr>
        <a:xfrm>
          <a:off x="0" y="0"/>
          <a:ext cx="0" cy="0"/>
          <a:chOff x="0" y="0"/>
          <a:chExt cx="0" cy="0"/>
        </a:xfrm>
      </p:grpSpPr>
      <p:sp>
        <p:nvSpPr>
          <p:cNvPr id="6" name="Inhaltsplatzhalter 5">
            <a:extLst>
              <a:ext uri="{FF2B5EF4-FFF2-40B4-BE49-F238E27FC236}">
                <a16:creationId xmlns:a16="http://schemas.microsoft.com/office/drawing/2014/main" id="{8A968421-13D9-452E-9E1F-D6F5FE4699B5}"/>
              </a:ext>
            </a:extLst>
          </p:cNvPr>
          <p:cNvSpPr>
            <a:spLocks noGrp="1"/>
          </p:cNvSpPr>
          <p:nvPr>
            <p:ph sz="quarter" idx="12" hasCustomPrompt="1"/>
          </p:nvPr>
        </p:nvSpPr>
        <p:spPr bwMode="black">
          <a:xfrm>
            <a:off x="624000" y="1484313"/>
            <a:ext cx="3456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Inhaltsplatzhalter 9">
            <a:extLst>
              <a:ext uri="{FF2B5EF4-FFF2-40B4-BE49-F238E27FC236}">
                <a16:creationId xmlns:a16="http://schemas.microsoft.com/office/drawing/2014/main" id="{61FA861B-DD93-4B8B-8DB8-0BCD738A1724}"/>
              </a:ext>
            </a:extLst>
          </p:cNvPr>
          <p:cNvSpPr>
            <a:spLocks noGrp="1"/>
          </p:cNvSpPr>
          <p:nvPr>
            <p:ph sz="quarter" idx="13" hasCustomPrompt="1"/>
          </p:nvPr>
        </p:nvSpPr>
        <p:spPr bwMode="black">
          <a:xfrm>
            <a:off x="4368000" y="1484313"/>
            <a:ext cx="3456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Freihandform: Form 13">
            <a:extLst>
              <a:ext uri="{FF2B5EF4-FFF2-40B4-BE49-F238E27FC236}">
                <a16:creationId xmlns:a16="http://schemas.microsoft.com/office/drawing/2014/main" id="{9EED2250-7C4A-4786-AAFC-BA534599C4B9}"/>
              </a:ext>
            </a:extLst>
          </p:cNvPr>
          <p:cNvSpPr/>
          <p:nvPr/>
        </p:nvSpPr>
        <p:spPr bwMode="grayWhite">
          <a:xfrm>
            <a:off x="8112000" y="1485000"/>
            <a:ext cx="3456000" cy="5373000"/>
          </a:xfrm>
          <a:custGeom>
            <a:avLst/>
            <a:gdLst>
              <a:gd name="connsiteX0" fmla="*/ 521984 w 3456000"/>
              <a:gd name="connsiteY0" fmla="*/ 0 h 5373000"/>
              <a:gd name="connsiteX1" fmla="*/ 2933364 w 3456000"/>
              <a:gd name="connsiteY1" fmla="*/ 0 h 5373000"/>
              <a:gd name="connsiteX2" fmla="*/ 3455348 w 3456000"/>
              <a:gd name="connsiteY2" fmla="*/ 522636 h 5373000"/>
              <a:gd name="connsiteX3" fmla="*/ 3455348 w 3456000"/>
              <a:gd name="connsiteY3" fmla="*/ 1800000 h 5373000"/>
              <a:gd name="connsiteX4" fmla="*/ 3456000 w 3456000"/>
              <a:gd name="connsiteY4" fmla="*/ 1800000 h 5373000"/>
              <a:gd name="connsiteX5" fmla="*/ 3456000 w 3456000"/>
              <a:gd name="connsiteY5" fmla="*/ 5373000 h 5373000"/>
              <a:gd name="connsiteX6" fmla="*/ 0 w 3456000"/>
              <a:gd name="connsiteY6" fmla="*/ 5373000 h 5373000"/>
              <a:gd name="connsiteX7" fmla="*/ 0 w 3456000"/>
              <a:gd name="connsiteY7" fmla="*/ 4820371 h 5373000"/>
              <a:gd name="connsiteX8" fmla="*/ 0 w 3456000"/>
              <a:gd name="connsiteY8" fmla="*/ 1800000 h 5373000"/>
              <a:gd name="connsiteX9" fmla="*/ 0 w 3456000"/>
              <a:gd name="connsiteY9" fmla="*/ 522636 h 5373000"/>
              <a:gd name="connsiteX10" fmla="*/ 521984 w 3456000"/>
              <a:gd name="connsiteY10" fmla="*/ 0 h 5373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6000" h="5373000">
                <a:moveTo>
                  <a:pt x="521984" y="0"/>
                </a:moveTo>
                <a:lnTo>
                  <a:pt x="2933364" y="0"/>
                </a:lnTo>
                <a:cubicBezTo>
                  <a:pt x="3223790" y="0"/>
                  <a:pt x="3455566" y="235469"/>
                  <a:pt x="3455348" y="522636"/>
                </a:cubicBezTo>
                <a:lnTo>
                  <a:pt x="3455348" y="1800000"/>
                </a:lnTo>
                <a:lnTo>
                  <a:pt x="3456000" y="1800000"/>
                </a:lnTo>
                <a:lnTo>
                  <a:pt x="3456000" y="5373000"/>
                </a:lnTo>
                <a:lnTo>
                  <a:pt x="0" y="5373000"/>
                </a:lnTo>
                <a:lnTo>
                  <a:pt x="0" y="4820371"/>
                </a:lnTo>
                <a:lnTo>
                  <a:pt x="0" y="1800000"/>
                </a:lnTo>
                <a:lnTo>
                  <a:pt x="0" y="522636"/>
                </a:lnTo>
                <a:cubicBezTo>
                  <a:pt x="0" y="231776"/>
                  <a:pt x="235251" y="0"/>
                  <a:pt x="521984" y="0"/>
                </a:cubicBezTo>
                <a:close/>
              </a:path>
            </a:pathLst>
          </a:custGeom>
          <a:solidFill>
            <a:srgbClr val="E20074"/>
          </a:solidFill>
          <a:ln w="2167" cap="flat">
            <a:noFill/>
            <a:prstDash val="solid"/>
            <a:miter/>
          </a:ln>
        </p:spPr>
        <p:txBody>
          <a:bodyPr rtlCol="0" anchor="ctr">
            <a:noAutofit/>
          </a:bodyPr>
          <a:lstStyle/>
          <a:p>
            <a:endParaRPr lang="en-US" dirty="0"/>
          </a:p>
        </p:txBody>
      </p:sp>
      <p:sp>
        <p:nvSpPr>
          <p:cNvPr id="9" name="Fußzeilenplatzhalter 4">
            <a:extLst>
              <a:ext uri="{FF2B5EF4-FFF2-40B4-BE49-F238E27FC236}">
                <a16:creationId xmlns:a16="http://schemas.microsoft.com/office/drawing/2014/main" id="{0FBB7A04-3353-4076-9E8F-DE76A27E2B71}"/>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a:solidFill>
                  <a:schemeClr val="tx1"/>
                </a:solidFill>
              </a:defRPr>
            </a:lvl1pPr>
          </a:lstStyle>
          <a:p>
            <a:r>
              <a:rPr lang="en-US"/>
              <a:t>public | Barizs Dániel | Operációs rendszerek| 2022. 10. 19, 26</a:t>
            </a:r>
            <a:endParaRPr lang="en-US" dirty="0"/>
          </a:p>
        </p:txBody>
      </p:sp>
      <p:sp>
        <p:nvSpPr>
          <p:cNvPr id="15" name="Foliennummernplatzhalter 5">
            <a:extLst>
              <a:ext uri="{FF2B5EF4-FFF2-40B4-BE49-F238E27FC236}">
                <a16:creationId xmlns:a16="http://schemas.microsoft.com/office/drawing/2014/main" id="{B36B2A9C-2AE1-4DF0-B0E2-1599F37C73DA}"/>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
        <p:nvSpPr>
          <p:cNvPr id="4" name="Titel 3">
            <a:extLst>
              <a:ext uri="{FF2B5EF4-FFF2-40B4-BE49-F238E27FC236}">
                <a16:creationId xmlns:a16="http://schemas.microsoft.com/office/drawing/2014/main" id="{97BBEDD2-BE9F-4A3C-BB81-2353AC6C549B}"/>
              </a:ext>
            </a:extLst>
          </p:cNvPr>
          <p:cNvSpPr>
            <a:spLocks noGrp="1"/>
          </p:cNvSpPr>
          <p:nvPr>
            <p:ph type="title" hasCustomPrompt="1"/>
          </p:nvPr>
        </p:nvSpPr>
        <p:spPr/>
        <p:txBody>
          <a:bodyPr/>
          <a:lstStyle/>
          <a:p>
            <a:r>
              <a:rPr lang="en-US" dirty="0"/>
              <a:t>Headline short </a:t>
            </a:r>
            <a:r>
              <a:rPr lang="en-US" dirty="0" err="1"/>
              <a:t>40pt</a:t>
            </a:r>
            <a:r>
              <a:rPr lang="en-US" dirty="0"/>
              <a:t> (double-spaced headline </a:t>
            </a:r>
            <a:r>
              <a:rPr lang="en-US" dirty="0" err="1"/>
              <a:t>24pt</a:t>
            </a:r>
            <a:r>
              <a:rPr lang="en-US" dirty="0"/>
              <a:t>)</a:t>
            </a:r>
          </a:p>
        </p:txBody>
      </p:sp>
    </p:spTree>
    <p:extLst>
      <p:ext uri="{BB962C8B-B14F-4D97-AF65-F5344CB8AC3E}">
        <p14:creationId xmlns:p14="http://schemas.microsoft.com/office/powerpoint/2010/main" val="1907861399"/>
      </p:ext>
    </p:extLst>
  </p:cSld>
  <p:clrMapOvr>
    <a:masterClrMapping/>
  </p:clrMapOvr>
  <p:extLst>
    <p:ext uri="{DCECCB84-F9BA-43D5-87BE-67443E8EF086}">
      <p15:sldGuideLst xmlns:p15="http://schemas.microsoft.com/office/powerpoint/2012/main"/>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ontent with highlight">
    <p:spTree>
      <p:nvGrpSpPr>
        <p:cNvPr id="1" name=""/>
        <p:cNvGrpSpPr/>
        <p:nvPr/>
      </p:nvGrpSpPr>
      <p:grpSpPr>
        <a:xfrm>
          <a:off x="0" y="0"/>
          <a:ext cx="0" cy="0"/>
          <a:chOff x="0" y="0"/>
          <a:chExt cx="0" cy="0"/>
        </a:xfrm>
      </p:grpSpPr>
      <p:sp>
        <p:nvSpPr>
          <p:cNvPr id="6" name="Inhaltsplatzhalter 5">
            <a:extLst>
              <a:ext uri="{FF2B5EF4-FFF2-40B4-BE49-F238E27FC236}">
                <a16:creationId xmlns:a16="http://schemas.microsoft.com/office/drawing/2014/main" id="{2390C6A2-43FF-4452-B80E-84686F69C3A3}"/>
              </a:ext>
            </a:extLst>
          </p:cNvPr>
          <p:cNvSpPr>
            <a:spLocks noGrp="1"/>
          </p:cNvSpPr>
          <p:nvPr>
            <p:ph sz="quarter" idx="12" hasCustomPrompt="1"/>
          </p:nvPr>
        </p:nvSpPr>
        <p:spPr bwMode="black">
          <a:xfrm>
            <a:off x="624000" y="1484588"/>
            <a:ext cx="3456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ußzeilenplatzhalter 4">
            <a:extLst>
              <a:ext uri="{FF2B5EF4-FFF2-40B4-BE49-F238E27FC236}">
                <a16:creationId xmlns:a16="http://schemas.microsoft.com/office/drawing/2014/main" id="{2CA408DC-84BF-4622-883C-E5CF2D4C1F15}"/>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a:solidFill>
                  <a:schemeClr val="tx1"/>
                </a:solidFill>
              </a:defRPr>
            </a:lvl1pPr>
          </a:lstStyle>
          <a:p>
            <a:r>
              <a:rPr lang="en-US"/>
              <a:t>public | Barizs Dániel | Operációs rendszerek| 2022. 10. 19, 26</a:t>
            </a:r>
            <a:endParaRPr lang="en-US" dirty="0"/>
          </a:p>
        </p:txBody>
      </p:sp>
      <p:sp>
        <p:nvSpPr>
          <p:cNvPr id="10" name="Foliennummernplatzhalter 5">
            <a:extLst>
              <a:ext uri="{FF2B5EF4-FFF2-40B4-BE49-F238E27FC236}">
                <a16:creationId xmlns:a16="http://schemas.microsoft.com/office/drawing/2014/main" id="{16A0FC59-58B0-4C99-B9CE-643FCC7D75F7}"/>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
        <p:nvSpPr>
          <p:cNvPr id="11" name="Freihandform: Form 10">
            <a:extLst>
              <a:ext uri="{FF2B5EF4-FFF2-40B4-BE49-F238E27FC236}">
                <a16:creationId xmlns:a16="http://schemas.microsoft.com/office/drawing/2014/main" id="{016A2F1E-AA29-4BA6-8F70-3BCCD073A91F}"/>
              </a:ext>
            </a:extLst>
          </p:cNvPr>
          <p:cNvSpPr/>
          <p:nvPr/>
        </p:nvSpPr>
        <p:spPr bwMode="grayWhite">
          <a:xfrm>
            <a:off x="4370020" y="1484999"/>
            <a:ext cx="7821980" cy="4257860"/>
          </a:xfrm>
          <a:custGeom>
            <a:avLst/>
            <a:gdLst>
              <a:gd name="connsiteX0" fmla="*/ 442664 w 7821980"/>
              <a:gd name="connsiteY0" fmla="*/ 0 h 4257860"/>
              <a:gd name="connsiteX1" fmla="*/ 7821980 w 7821980"/>
              <a:gd name="connsiteY1" fmla="*/ 0 h 4257860"/>
              <a:gd name="connsiteX2" fmla="*/ 7821980 w 7821980"/>
              <a:gd name="connsiteY2" fmla="*/ 4257860 h 4257860"/>
              <a:gd name="connsiteX3" fmla="*/ 442664 w 7821980"/>
              <a:gd name="connsiteY3" fmla="*/ 4257860 h 4257860"/>
              <a:gd name="connsiteX4" fmla="*/ 0 w 7821980"/>
              <a:gd name="connsiteY4" fmla="*/ 3814543 h 4257860"/>
              <a:gd name="connsiteX5" fmla="*/ 0 w 7821980"/>
              <a:gd name="connsiteY5" fmla="*/ 443317 h 4257860"/>
              <a:gd name="connsiteX6" fmla="*/ 442664 w 7821980"/>
              <a:gd name="connsiteY6" fmla="*/ 0 h 4257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21980" h="4257860">
                <a:moveTo>
                  <a:pt x="442664" y="0"/>
                </a:moveTo>
                <a:lnTo>
                  <a:pt x="7821980" y="0"/>
                </a:lnTo>
                <a:lnTo>
                  <a:pt x="7821980" y="4257860"/>
                </a:lnTo>
                <a:lnTo>
                  <a:pt x="442664" y="4257860"/>
                </a:lnTo>
                <a:cubicBezTo>
                  <a:pt x="196451" y="4257860"/>
                  <a:pt x="0" y="4057831"/>
                  <a:pt x="0" y="3814543"/>
                </a:cubicBezTo>
                <a:lnTo>
                  <a:pt x="0" y="443317"/>
                </a:lnTo>
                <a:cubicBezTo>
                  <a:pt x="0" y="196777"/>
                  <a:pt x="199378" y="0"/>
                  <a:pt x="442664" y="0"/>
                </a:cubicBezTo>
                <a:close/>
              </a:path>
            </a:pathLst>
          </a:custGeom>
          <a:solidFill>
            <a:srgbClr val="E20074"/>
          </a:solidFill>
          <a:ln w="3019" cap="flat">
            <a:noFill/>
            <a:prstDash val="solid"/>
            <a:miter/>
          </a:ln>
        </p:spPr>
        <p:txBody>
          <a:bodyPr rtlCol="0" anchor="ctr"/>
          <a:lstStyle/>
          <a:p>
            <a:endParaRPr lang="en-US" dirty="0"/>
          </a:p>
        </p:txBody>
      </p:sp>
      <p:sp>
        <p:nvSpPr>
          <p:cNvPr id="3" name="Titel 2">
            <a:extLst>
              <a:ext uri="{FF2B5EF4-FFF2-40B4-BE49-F238E27FC236}">
                <a16:creationId xmlns:a16="http://schemas.microsoft.com/office/drawing/2014/main" id="{BFEDF5FD-17AD-45A2-BFE4-CB2E27106D85}"/>
              </a:ext>
            </a:extLst>
          </p:cNvPr>
          <p:cNvSpPr>
            <a:spLocks noGrp="1"/>
          </p:cNvSpPr>
          <p:nvPr>
            <p:ph type="title" hasCustomPrompt="1"/>
          </p:nvPr>
        </p:nvSpPr>
        <p:spPr/>
        <p:txBody>
          <a:bodyPr/>
          <a:lstStyle/>
          <a:p>
            <a:r>
              <a:rPr lang="en-US" dirty="0"/>
              <a:t>Headline short </a:t>
            </a:r>
            <a:r>
              <a:rPr lang="en-US" dirty="0" err="1"/>
              <a:t>40pt</a:t>
            </a:r>
            <a:r>
              <a:rPr lang="en-US" dirty="0"/>
              <a:t> (double-spaced headline </a:t>
            </a:r>
            <a:r>
              <a:rPr lang="en-US" dirty="0" err="1"/>
              <a:t>24pt</a:t>
            </a:r>
            <a:r>
              <a:rPr lang="en-US" dirty="0"/>
              <a:t>)</a:t>
            </a:r>
            <a:endParaRPr lang="de-DE" dirty="0"/>
          </a:p>
        </p:txBody>
      </p:sp>
    </p:spTree>
    <p:extLst>
      <p:ext uri="{BB962C8B-B14F-4D97-AF65-F5344CB8AC3E}">
        <p14:creationId xmlns:p14="http://schemas.microsoft.com/office/powerpoint/2010/main" val="4241855303"/>
      </p:ext>
    </p:extLst>
  </p:cSld>
  <p:clrMapOvr>
    <a:masterClrMapping/>
  </p:clrMapOvr>
  <p:extLst>
    <p:ext uri="{DCECCB84-F9BA-43D5-87BE-67443E8EF086}">
      <p15:sldGuideLst xmlns:p15="http://schemas.microsoft.com/office/powerpoint/2012/main"/>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5" name="Textplatzhalter 14">
            <a:extLst>
              <a:ext uri="{FF2B5EF4-FFF2-40B4-BE49-F238E27FC236}">
                <a16:creationId xmlns:a16="http://schemas.microsoft.com/office/drawing/2014/main" id="{8F2A4CF4-F40B-4E8A-9194-82C4992C32FB}"/>
              </a:ext>
            </a:extLst>
          </p:cNvPr>
          <p:cNvSpPr>
            <a:spLocks noGrp="1"/>
          </p:cNvSpPr>
          <p:nvPr>
            <p:ph type="body" sz="quarter" idx="13" hasCustomPrompt="1"/>
          </p:nvPr>
        </p:nvSpPr>
        <p:spPr bwMode="black">
          <a:xfrm>
            <a:off x="2529376" y="2925000"/>
            <a:ext cx="7742624" cy="2448000"/>
          </a:xfrm>
        </p:spPr>
        <p:txBody>
          <a:bodyPr anchor="ctr">
            <a:noAutofit/>
          </a:bodyPr>
          <a:lstStyle>
            <a:lvl1pPr marL="0" indent="0">
              <a:lnSpc>
                <a:spcPct val="80000"/>
              </a:lnSpc>
              <a:buFont typeface="+mn-lt" panose="020B0604020202020204" pitchFamily="34" charset="0"/>
              <a:buNone/>
              <a:defRPr sz="4000">
                <a:solidFill>
                  <a:schemeClr val="bg1"/>
                </a:solidFill>
                <a:latin typeface="+mj-lt"/>
              </a:defRPr>
            </a:lvl1pPr>
            <a:lvl2pPr marL="0" indent="0" algn="r">
              <a:lnSpc>
                <a:spcPct val="80000"/>
              </a:lnSpc>
              <a:spcBef>
                <a:spcPts val="1200"/>
              </a:spcBef>
              <a:spcAft>
                <a:spcPts val="0"/>
              </a:spcAft>
              <a:buFont typeface="+mn-lt" panose="020B0604020202020204" pitchFamily="34" charset="0"/>
              <a:buNone/>
              <a:defRPr sz="1800">
                <a:solidFill>
                  <a:schemeClr val="bg1"/>
                </a:solidFill>
                <a:latin typeface="+mn-lt"/>
              </a:defRPr>
            </a:lvl2pPr>
            <a:lvl3pPr marL="0" indent="0" algn="r">
              <a:lnSpc>
                <a:spcPct val="80000"/>
              </a:lnSpc>
              <a:spcAft>
                <a:spcPts val="0"/>
              </a:spcAft>
              <a:buNone/>
              <a:defRPr sz="1800">
                <a:solidFill>
                  <a:schemeClr val="bg1"/>
                </a:solidFill>
                <a:latin typeface="+mn-lt"/>
              </a:defRPr>
            </a:lvl3pPr>
            <a:lvl4pPr marL="0" indent="0" algn="r">
              <a:lnSpc>
                <a:spcPct val="80000"/>
              </a:lnSpc>
              <a:spcAft>
                <a:spcPts val="0"/>
              </a:spcAft>
              <a:buNone/>
              <a:defRPr sz="1800">
                <a:solidFill>
                  <a:schemeClr val="bg1"/>
                </a:solidFill>
                <a:latin typeface="+mn-lt"/>
              </a:defRPr>
            </a:lvl4pPr>
            <a:lvl5pPr marL="0" indent="0" algn="r">
              <a:lnSpc>
                <a:spcPct val="80000"/>
              </a:lnSpc>
              <a:spcAft>
                <a:spcPts val="0"/>
              </a:spcAft>
              <a:buNone/>
              <a:defRPr sz="1800">
                <a:solidFill>
                  <a:schemeClr val="bg1"/>
                </a:solidFill>
                <a:latin typeface="+mn-lt"/>
              </a:defRPr>
            </a:lvl5pPr>
            <a:lvl6pPr marL="0" indent="0" algn="r">
              <a:lnSpc>
                <a:spcPct val="80000"/>
              </a:lnSpc>
              <a:spcAft>
                <a:spcPts val="0"/>
              </a:spcAft>
              <a:buNone/>
              <a:defRPr sz="1800">
                <a:solidFill>
                  <a:schemeClr val="bg1"/>
                </a:solidFill>
                <a:latin typeface="+mn-lt"/>
              </a:defRPr>
            </a:lvl6pPr>
            <a:lvl7pPr marL="0" indent="0" algn="r">
              <a:lnSpc>
                <a:spcPct val="80000"/>
              </a:lnSpc>
              <a:spcAft>
                <a:spcPts val="0"/>
              </a:spcAft>
              <a:buNone/>
              <a:defRPr sz="1800">
                <a:solidFill>
                  <a:schemeClr val="bg1"/>
                </a:solidFill>
                <a:latin typeface="+mn-lt"/>
              </a:defRPr>
            </a:lvl7pPr>
            <a:lvl8pPr marL="0" indent="0" algn="r">
              <a:lnSpc>
                <a:spcPct val="80000"/>
              </a:lnSpc>
              <a:spcAft>
                <a:spcPts val="0"/>
              </a:spcAft>
              <a:buNone/>
              <a:defRPr sz="1800">
                <a:solidFill>
                  <a:schemeClr val="bg1"/>
                </a:solidFill>
                <a:latin typeface="+mn-lt"/>
              </a:defRPr>
            </a:lvl8pPr>
            <a:lvl9pPr marL="0" indent="0" algn="r">
              <a:lnSpc>
                <a:spcPct val="80000"/>
              </a:lnSpc>
              <a:spcAft>
                <a:spcPts val="0"/>
              </a:spcAft>
              <a:buNone/>
              <a:defRPr sz="1800">
                <a:solidFill>
                  <a:schemeClr val="bg1"/>
                </a:solidFill>
                <a:latin typeface="+mn-lt"/>
              </a:defRPr>
            </a:lvl9pPr>
          </a:lstStyle>
          <a:p>
            <a:pPr lvl="0"/>
            <a:r>
              <a:rPr lang="en-US" dirty="0"/>
              <a:t>“Click to insert a powerful quote, multi-lined possible”</a:t>
            </a:r>
          </a:p>
          <a:p>
            <a:pPr lvl="1"/>
            <a:r>
              <a:rPr lang="en-US" dirty="0"/>
              <a:t>– Author</a:t>
            </a:r>
          </a:p>
        </p:txBody>
      </p:sp>
      <p:sp>
        <p:nvSpPr>
          <p:cNvPr id="31" name="Bildplatzhalter 30">
            <a:extLst>
              <a:ext uri="{FF2B5EF4-FFF2-40B4-BE49-F238E27FC236}">
                <a16:creationId xmlns:a16="http://schemas.microsoft.com/office/drawing/2014/main" id="{7A44F123-0F06-457E-ACE5-ACFD7CF0BB04}"/>
              </a:ext>
            </a:extLst>
          </p:cNvPr>
          <p:cNvSpPr>
            <a:spLocks noGrp="1"/>
          </p:cNvSpPr>
          <p:nvPr>
            <p:ph type="pic" sz="quarter" idx="12" hasCustomPrompt="1"/>
          </p:nvPr>
        </p:nvSpPr>
        <p:spPr bwMode="ltGray">
          <a:xfrm>
            <a:off x="0" y="0"/>
            <a:ext cx="6097097" cy="6858000"/>
          </a:xfrm>
          <a:custGeom>
            <a:avLst/>
            <a:gdLst>
              <a:gd name="connsiteX0" fmla="*/ 0 w 6097097"/>
              <a:gd name="connsiteY0" fmla="*/ 0 h 6858000"/>
              <a:gd name="connsiteX1" fmla="*/ 6097097 w 6097097"/>
              <a:gd name="connsiteY1" fmla="*/ 0 h 6858000"/>
              <a:gd name="connsiteX2" fmla="*/ 6097097 w 6097097"/>
              <a:gd name="connsiteY2" fmla="*/ 808991 h 6858000"/>
              <a:gd name="connsiteX3" fmla="*/ 5438531 w 6097097"/>
              <a:gd name="connsiteY3" fmla="*/ 1482091 h 6858000"/>
              <a:gd name="connsiteX4" fmla="*/ 1286265 w 6097097"/>
              <a:gd name="connsiteY4" fmla="*/ 1482091 h 6858000"/>
              <a:gd name="connsiteX5" fmla="*/ 627700 w 6097097"/>
              <a:gd name="connsiteY5" fmla="*/ 2155191 h 6858000"/>
              <a:gd name="connsiteX6" fmla="*/ 627700 w 6097097"/>
              <a:gd name="connsiteY6" fmla="*/ 6858000 h 6858000"/>
              <a:gd name="connsiteX7" fmla="*/ 0 w 6097097"/>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7097" h="6858000">
                <a:moveTo>
                  <a:pt x="0" y="0"/>
                </a:moveTo>
                <a:lnTo>
                  <a:pt x="6097097" y="0"/>
                </a:lnTo>
                <a:lnTo>
                  <a:pt x="6097097" y="808991"/>
                </a:lnTo>
                <a:cubicBezTo>
                  <a:pt x="6097097" y="1181100"/>
                  <a:pt x="5802141" y="1482091"/>
                  <a:pt x="5438531" y="1482091"/>
                </a:cubicBezTo>
                <a:lnTo>
                  <a:pt x="1286265" y="1482091"/>
                </a:lnTo>
                <a:cubicBezTo>
                  <a:pt x="922656" y="1482091"/>
                  <a:pt x="627700" y="1783080"/>
                  <a:pt x="627700" y="2155191"/>
                </a:cubicBezTo>
                <a:lnTo>
                  <a:pt x="627700" y="6858000"/>
                </a:lnTo>
                <a:lnTo>
                  <a:pt x="0" y="6858000"/>
                </a:lnTo>
                <a:close/>
              </a:path>
            </a:pathLst>
          </a:custGeom>
          <a:solidFill>
            <a:schemeClr val="bg1"/>
          </a:solidFill>
        </p:spPr>
        <p:txBody>
          <a:bodyPr wrap="square" bIns="576000" anchor="ctr">
            <a:noAutofit/>
          </a:bodyPr>
          <a:lstStyle>
            <a:lvl1pPr marL="0" indent="0" algn="ctr" defTabSz="179388">
              <a:spcAft>
                <a:spcPts val="0"/>
              </a:spcAft>
              <a:buFont typeface="+mn-lt" panose="020B0604020202020204" pitchFamily="34" charset="0"/>
              <a:buNone/>
              <a:defRPr sz="1000">
                <a:solidFill>
                  <a:schemeClr val="bg1"/>
                </a:solidFill>
                <a:latin typeface="+mn-lt"/>
              </a:defRPr>
            </a:lvl1pPr>
            <a:lvl2pPr marL="0" indent="0" algn="ctr" defTabSz="179388">
              <a:spcAft>
                <a:spcPts val="0"/>
              </a:spcAft>
              <a:buFont typeface="+mn-lt" panose="020B0604020202020204" pitchFamily="34" charset="0"/>
              <a:buNone/>
              <a:defRPr sz="1000">
                <a:solidFill>
                  <a:schemeClr val="bg1"/>
                </a:solidFill>
                <a:latin typeface="+mn-lt"/>
              </a:defRPr>
            </a:lvl2pPr>
            <a:lvl3pPr marL="0" indent="0" algn="ctr" defTabSz="179388">
              <a:spcAft>
                <a:spcPts val="0"/>
              </a:spcAft>
              <a:buFont typeface="+mn-lt" panose="020B0604020202020204" pitchFamily="34" charset="0"/>
              <a:buNone/>
              <a:defRPr sz="1000">
                <a:solidFill>
                  <a:schemeClr val="bg1"/>
                </a:solidFill>
                <a:latin typeface="+mn-lt"/>
              </a:defRPr>
            </a:lvl3pPr>
            <a:lvl4pPr marL="0" indent="0" algn="ctr" defTabSz="179388">
              <a:spcAft>
                <a:spcPts val="0"/>
              </a:spcAft>
              <a:buFont typeface="+mn-lt" panose="020B0604020202020204" pitchFamily="34" charset="0"/>
              <a:buNone/>
              <a:defRPr sz="1000">
                <a:solidFill>
                  <a:schemeClr val="bg1"/>
                </a:solidFill>
                <a:latin typeface="+mn-lt"/>
              </a:defRPr>
            </a:lvl4pPr>
            <a:lvl5pPr marL="0" indent="0" algn="ctr" defTabSz="179388">
              <a:spcAft>
                <a:spcPts val="0"/>
              </a:spcAft>
              <a:buFont typeface="+mn-lt" panose="020B0604020202020204" pitchFamily="34" charset="0"/>
              <a:buNone/>
              <a:defRPr sz="1000">
                <a:solidFill>
                  <a:schemeClr val="bg1"/>
                </a:solidFill>
                <a:latin typeface="+mn-lt"/>
              </a:defRPr>
            </a:lvl5pPr>
            <a:lvl6pPr marL="0" indent="0" algn="ctr" defTabSz="179388">
              <a:spcAft>
                <a:spcPts val="0"/>
              </a:spcAft>
              <a:buFont typeface="+mn-lt" panose="020B0604020202020204" pitchFamily="34" charset="0"/>
              <a:buNone/>
              <a:defRPr sz="1000">
                <a:solidFill>
                  <a:schemeClr val="bg1"/>
                </a:solidFill>
                <a:latin typeface="+mn-lt"/>
              </a:defRPr>
            </a:lvl6pPr>
            <a:lvl7pPr marL="0" indent="0" algn="ctr" defTabSz="179388">
              <a:spcAft>
                <a:spcPts val="0"/>
              </a:spcAft>
              <a:buFont typeface="+mn-lt" panose="020B0604020202020204" pitchFamily="34" charset="0"/>
              <a:buNone/>
              <a:defRPr sz="1000">
                <a:solidFill>
                  <a:schemeClr val="bg1"/>
                </a:solidFill>
                <a:latin typeface="+mn-lt"/>
              </a:defRPr>
            </a:lvl7pPr>
            <a:lvl8pPr marL="0" indent="0" algn="ctr" defTabSz="179388">
              <a:spcAft>
                <a:spcPts val="0"/>
              </a:spcAft>
              <a:buFont typeface="+mn-lt" panose="020B0604020202020204" pitchFamily="34" charset="0"/>
              <a:buNone/>
              <a:defRPr sz="1000">
                <a:solidFill>
                  <a:schemeClr val="bg1"/>
                </a:solidFill>
                <a:latin typeface="+mn-lt"/>
              </a:defRPr>
            </a:lvl8pPr>
            <a:lvl9pPr marL="0" indent="0" algn="ctr" defTabSz="179388">
              <a:spcAft>
                <a:spcPts val="0"/>
              </a:spcAft>
              <a:buFont typeface="+mn-lt" panose="020B0604020202020204" pitchFamily="34" charset="0"/>
              <a:buNone/>
              <a:defRPr sz="1000">
                <a:solidFill>
                  <a:schemeClr val="bg1"/>
                </a:solidFill>
                <a:latin typeface="+mn-lt"/>
              </a:defRPr>
            </a:lvl9pPr>
          </a:lstStyle>
          <a:p>
            <a:pPr marL="0" marR="0" lvl="4" indent="0" algn="ctr" defTabSz="179388" rtl="0" eaLnBrk="1" fontAlgn="auto" latinLnBrk="0" hangingPunct="1">
              <a:lnSpc>
                <a:spcPct val="100000"/>
              </a:lnSpc>
              <a:spcBef>
                <a:spcPts val="0"/>
              </a:spcBef>
              <a:spcAft>
                <a:spcPts val="0"/>
              </a:spcAft>
              <a:buClr>
                <a:schemeClr val="tx2"/>
              </a:buClr>
              <a:buSzPct val="70000"/>
              <a:buFont typeface="+mn-lt" panose="020B0604020202020204" pitchFamily="34" charset="0"/>
              <a:buNone/>
              <a:tabLst/>
              <a:defRPr/>
            </a:pPr>
            <a:r>
              <a:rPr lang="en-US" dirty="0"/>
              <a:t>White background or add </a:t>
            </a:r>
            <a:br>
              <a:rPr lang="en-US" dirty="0"/>
            </a:br>
            <a:r>
              <a:rPr lang="en-US" dirty="0"/>
              <a:t>gradient as a picture</a:t>
            </a:r>
          </a:p>
        </p:txBody>
      </p:sp>
    </p:spTree>
    <p:extLst>
      <p:ext uri="{BB962C8B-B14F-4D97-AF65-F5344CB8AC3E}">
        <p14:creationId xmlns:p14="http://schemas.microsoft.com/office/powerpoint/2010/main" val="3584299270"/>
      </p:ext>
    </p:extLst>
  </p:cSld>
  <p:clrMapOvr>
    <a:masterClrMapping/>
  </p:clrMapOvr>
  <p:extLst>
    <p:ext uri="{DCECCB84-F9BA-43D5-87BE-67443E8EF086}">
      <p15:sldGuideLst xmlns:p15="http://schemas.microsoft.com/office/powerpoint/2012/main">
        <p15:guide id="2" pos="780">
          <p15:clr>
            <a:srgbClr val="FBAE40"/>
          </p15:clr>
        </p15:guide>
        <p15:guide id="3" orient="horz" pos="132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vider 02">
    <p:spTree>
      <p:nvGrpSpPr>
        <p:cNvPr id="1" name=""/>
        <p:cNvGrpSpPr/>
        <p:nvPr/>
      </p:nvGrpSpPr>
      <p:grpSpPr>
        <a:xfrm>
          <a:off x="0" y="0"/>
          <a:ext cx="0" cy="0"/>
          <a:chOff x="0" y="0"/>
          <a:chExt cx="0" cy="0"/>
        </a:xfrm>
      </p:grpSpPr>
      <p:sp>
        <p:nvSpPr>
          <p:cNvPr id="8" name="Bildplatzhalter 7">
            <a:extLst>
              <a:ext uri="{FF2B5EF4-FFF2-40B4-BE49-F238E27FC236}">
                <a16:creationId xmlns:a16="http://schemas.microsoft.com/office/drawing/2014/main" id="{EC348A62-6FBD-48EB-857E-EA302D879D3D}"/>
              </a:ext>
            </a:extLst>
          </p:cNvPr>
          <p:cNvSpPr>
            <a:spLocks noGrp="1"/>
          </p:cNvSpPr>
          <p:nvPr>
            <p:ph type="pic" sz="quarter" idx="12" hasCustomPrompt="1"/>
          </p:nvPr>
        </p:nvSpPr>
        <p:spPr bwMode="ltGray">
          <a:xfrm>
            <a:off x="1" y="0"/>
            <a:ext cx="4439815" cy="6858000"/>
          </a:xfrm>
          <a:custGeom>
            <a:avLst/>
            <a:gdLst>
              <a:gd name="connsiteX0" fmla="*/ 0 w 4439815"/>
              <a:gd name="connsiteY0" fmla="*/ 0 h 6858000"/>
              <a:gd name="connsiteX1" fmla="*/ 4439815 w 4439815"/>
              <a:gd name="connsiteY1" fmla="*/ 0 h 6858000"/>
              <a:gd name="connsiteX2" fmla="*/ 3186243 w 4439815"/>
              <a:gd name="connsiteY2" fmla="*/ 6858000 h 6858000"/>
              <a:gd name="connsiteX3" fmla="*/ 0 w 443981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439815" h="6858000">
                <a:moveTo>
                  <a:pt x="0" y="0"/>
                </a:moveTo>
                <a:lnTo>
                  <a:pt x="4439815" y="0"/>
                </a:lnTo>
                <a:lnTo>
                  <a:pt x="3186243" y="6858000"/>
                </a:lnTo>
                <a:lnTo>
                  <a:pt x="0" y="6858000"/>
                </a:lnTo>
                <a:close/>
              </a:path>
            </a:pathLst>
          </a:custGeom>
          <a:solidFill>
            <a:schemeClr val="bg1"/>
          </a:solidFill>
        </p:spPr>
        <p:txBody>
          <a:bodyPr wrap="square" bIns="576000" anchor="ctr">
            <a:noAutofit/>
          </a:bodyPr>
          <a:lstStyle>
            <a:lvl1pPr marL="0" indent="0" algn="ctr">
              <a:spcAft>
                <a:spcPts val="0"/>
              </a:spcAft>
              <a:buFont typeface="+mn-lt" panose="020B0604020202020204" pitchFamily="34" charset="0"/>
              <a:buNone/>
              <a:defRPr sz="1000">
                <a:solidFill>
                  <a:schemeClr val="bg2"/>
                </a:solidFill>
                <a:latin typeface="+mn-lt"/>
              </a:defRPr>
            </a:lvl1pPr>
            <a:lvl2pPr marL="0" indent="0" algn="ctr">
              <a:spcAft>
                <a:spcPts val="0"/>
              </a:spcAft>
              <a:buFont typeface="+mn-lt" panose="020B0604020202020204" pitchFamily="34" charset="0"/>
              <a:buNone/>
              <a:defRPr sz="1000">
                <a:solidFill>
                  <a:schemeClr val="bg2"/>
                </a:solidFill>
                <a:latin typeface="+mn-lt"/>
              </a:defRPr>
            </a:lvl2pPr>
            <a:lvl3pPr marL="0" indent="0" algn="ctr">
              <a:spcAft>
                <a:spcPts val="0"/>
              </a:spcAft>
              <a:buNone/>
              <a:defRPr sz="1000">
                <a:solidFill>
                  <a:schemeClr val="bg2"/>
                </a:solidFill>
                <a:latin typeface="+mn-lt"/>
              </a:defRPr>
            </a:lvl3pPr>
            <a:lvl4pPr marL="0" indent="0" algn="ctr">
              <a:spcAft>
                <a:spcPts val="0"/>
              </a:spcAft>
              <a:buNone/>
              <a:defRPr sz="1000">
                <a:solidFill>
                  <a:schemeClr val="bg2"/>
                </a:solidFill>
                <a:latin typeface="+mn-lt"/>
              </a:defRPr>
            </a:lvl4pPr>
            <a:lvl5pPr marL="0" indent="0" algn="ctr">
              <a:spcAft>
                <a:spcPts val="0"/>
              </a:spcAft>
              <a:buNone/>
              <a:defRPr sz="1000">
                <a:solidFill>
                  <a:schemeClr val="bg2"/>
                </a:solidFill>
                <a:latin typeface="+mn-lt"/>
              </a:defRPr>
            </a:lvl5pPr>
            <a:lvl6pPr marL="0" indent="0" algn="ctr">
              <a:spcAft>
                <a:spcPts val="0"/>
              </a:spcAft>
              <a:buNone/>
              <a:defRPr sz="1000">
                <a:solidFill>
                  <a:schemeClr val="bg2"/>
                </a:solidFill>
                <a:latin typeface="+mn-lt"/>
              </a:defRPr>
            </a:lvl6pPr>
            <a:lvl7pPr marL="0" indent="0" algn="ctr">
              <a:spcAft>
                <a:spcPts val="0"/>
              </a:spcAft>
              <a:buNone/>
              <a:defRPr sz="1000">
                <a:solidFill>
                  <a:schemeClr val="bg2"/>
                </a:solidFill>
                <a:latin typeface="+mn-lt"/>
              </a:defRPr>
            </a:lvl7pPr>
            <a:lvl8pPr marL="0" indent="0" algn="ctr">
              <a:spcAft>
                <a:spcPts val="0"/>
              </a:spcAft>
              <a:buNone/>
              <a:defRPr sz="1000">
                <a:solidFill>
                  <a:schemeClr val="bg2"/>
                </a:solidFill>
                <a:latin typeface="+mn-lt"/>
              </a:defRPr>
            </a:lvl8pPr>
            <a:lvl9pPr marL="0" indent="0" algn="ctr">
              <a:spcAft>
                <a:spcPts val="0"/>
              </a:spcAft>
              <a:buNone/>
              <a:defRPr sz="1000">
                <a:solidFill>
                  <a:schemeClr val="bg2"/>
                </a:solidFill>
                <a:latin typeface="+mn-lt"/>
              </a:defRPr>
            </a:lvl9pPr>
          </a:lstStyle>
          <a:p>
            <a:pPr lvl="0"/>
            <a:r>
              <a:rPr lang="en-US" dirty="0"/>
              <a:t>Add picture</a:t>
            </a:r>
          </a:p>
        </p:txBody>
      </p:sp>
      <p:sp>
        <p:nvSpPr>
          <p:cNvPr id="2" name="Titel 1">
            <a:extLst>
              <a:ext uri="{FF2B5EF4-FFF2-40B4-BE49-F238E27FC236}">
                <a16:creationId xmlns:a16="http://schemas.microsoft.com/office/drawing/2014/main" id="{1E4369FD-4569-413B-8637-ED89BF8BE49A}"/>
              </a:ext>
            </a:extLst>
          </p:cNvPr>
          <p:cNvSpPr>
            <a:spLocks noGrp="1"/>
          </p:cNvSpPr>
          <p:nvPr>
            <p:ph type="title" hasCustomPrompt="1"/>
          </p:nvPr>
        </p:nvSpPr>
        <p:spPr bwMode="black">
          <a:xfrm>
            <a:off x="4730400" y="2638800"/>
            <a:ext cx="6840000" cy="504000"/>
          </a:xfrm>
        </p:spPr>
        <p:txBody>
          <a:bodyPr anchor="b"/>
          <a:lstStyle>
            <a:lvl1pPr>
              <a:defRPr sz="4000">
                <a:solidFill>
                  <a:schemeClr val="bg1"/>
                </a:solidFill>
              </a:defRPr>
            </a:lvl1pPr>
          </a:lstStyle>
          <a:p>
            <a:pPr lvl="0"/>
            <a:r>
              <a:rPr lang="en-US" dirty="0"/>
              <a:t>00</a:t>
            </a:r>
          </a:p>
        </p:txBody>
      </p:sp>
      <p:sp>
        <p:nvSpPr>
          <p:cNvPr id="27" name="Untertitel 2">
            <a:extLst>
              <a:ext uri="{FF2B5EF4-FFF2-40B4-BE49-F238E27FC236}">
                <a16:creationId xmlns:a16="http://schemas.microsoft.com/office/drawing/2014/main" id="{A4E67476-8A11-4E03-B57B-AF937AFD8E23}"/>
              </a:ext>
            </a:extLst>
          </p:cNvPr>
          <p:cNvSpPr>
            <a:spLocks noGrp="1"/>
          </p:cNvSpPr>
          <p:nvPr>
            <p:ph type="subTitle" idx="1" hasCustomPrompt="1"/>
          </p:nvPr>
        </p:nvSpPr>
        <p:spPr bwMode="black">
          <a:xfrm>
            <a:off x="4730400" y="3214800"/>
            <a:ext cx="6840000" cy="2520000"/>
          </a:xfrm>
        </p:spPr>
        <p:txBody>
          <a:bodyPr lIns="0" bIns="0" anchor="t">
            <a:noAutofit/>
          </a:bodyPr>
          <a:lstStyle>
            <a:lvl1pPr marL="0" indent="0" algn="l">
              <a:lnSpc>
                <a:spcPct val="90000"/>
              </a:lnSpc>
              <a:spcAft>
                <a:spcPts val="0"/>
              </a:spcAft>
              <a:buNone/>
              <a:defRPr sz="4000">
                <a:solidFill>
                  <a:schemeClr val="bg1"/>
                </a:solidFill>
                <a:latin typeface="+mn-lt"/>
              </a:defRPr>
            </a:lvl1pPr>
            <a:lvl2pPr marL="0" indent="0" algn="l">
              <a:lnSpc>
                <a:spcPct val="90000"/>
              </a:lnSpc>
              <a:spcAft>
                <a:spcPts val="0"/>
              </a:spcAft>
              <a:buNone/>
              <a:defRPr sz="4000">
                <a:solidFill>
                  <a:schemeClr val="bg1"/>
                </a:solidFill>
              </a:defRPr>
            </a:lvl2pPr>
            <a:lvl3pPr marL="0" indent="0" algn="l">
              <a:lnSpc>
                <a:spcPct val="90000"/>
              </a:lnSpc>
              <a:spcAft>
                <a:spcPts val="0"/>
              </a:spcAft>
              <a:buNone/>
              <a:defRPr sz="4000">
                <a:solidFill>
                  <a:schemeClr val="bg1"/>
                </a:solidFill>
              </a:defRPr>
            </a:lvl3pPr>
            <a:lvl4pPr marL="0" indent="0" algn="l">
              <a:lnSpc>
                <a:spcPct val="90000"/>
              </a:lnSpc>
              <a:spcAft>
                <a:spcPts val="0"/>
              </a:spcAft>
              <a:buNone/>
              <a:defRPr sz="4000">
                <a:solidFill>
                  <a:schemeClr val="bg1"/>
                </a:solidFill>
              </a:defRPr>
            </a:lvl4pPr>
            <a:lvl5pPr marL="0" indent="0" algn="l">
              <a:lnSpc>
                <a:spcPct val="90000"/>
              </a:lnSpc>
              <a:spcAft>
                <a:spcPts val="0"/>
              </a:spcAft>
              <a:buNone/>
              <a:defRPr sz="4000">
                <a:solidFill>
                  <a:schemeClr val="bg1"/>
                </a:solidFill>
              </a:defRPr>
            </a:lvl5pPr>
            <a:lvl6pPr marL="0" indent="0" algn="l">
              <a:lnSpc>
                <a:spcPct val="90000"/>
              </a:lnSpc>
              <a:spcAft>
                <a:spcPts val="0"/>
              </a:spcAft>
              <a:buNone/>
              <a:defRPr sz="4000">
                <a:solidFill>
                  <a:schemeClr val="bg1"/>
                </a:solidFill>
              </a:defRPr>
            </a:lvl6pPr>
            <a:lvl7pPr marL="0" indent="0" algn="l">
              <a:lnSpc>
                <a:spcPct val="90000"/>
              </a:lnSpc>
              <a:spcAft>
                <a:spcPts val="0"/>
              </a:spcAft>
              <a:buNone/>
              <a:defRPr sz="4000">
                <a:solidFill>
                  <a:schemeClr val="bg1"/>
                </a:solidFill>
              </a:defRPr>
            </a:lvl7pPr>
            <a:lvl8pPr marL="0" indent="0" algn="l">
              <a:lnSpc>
                <a:spcPct val="90000"/>
              </a:lnSpc>
              <a:spcAft>
                <a:spcPts val="0"/>
              </a:spcAft>
              <a:buNone/>
              <a:defRPr sz="4000">
                <a:solidFill>
                  <a:schemeClr val="bg1"/>
                </a:solidFill>
              </a:defRPr>
            </a:lvl8pPr>
            <a:lvl9pPr marL="0" indent="0" algn="l">
              <a:lnSpc>
                <a:spcPct val="90000"/>
              </a:lnSpc>
              <a:spcAft>
                <a:spcPts val="0"/>
              </a:spcAft>
              <a:buNone/>
              <a:defRPr sz="4000">
                <a:solidFill>
                  <a:schemeClr val="bg1"/>
                </a:solidFill>
              </a:defRPr>
            </a:lvl9pPr>
          </a:lstStyle>
          <a:p>
            <a:pPr lvl="4"/>
            <a:r>
              <a:rPr lang="en-US" dirty="0"/>
              <a:t>Divider slide to separate chapters</a:t>
            </a:r>
          </a:p>
        </p:txBody>
      </p:sp>
    </p:spTree>
    <p:extLst>
      <p:ext uri="{BB962C8B-B14F-4D97-AF65-F5344CB8AC3E}">
        <p14:creationId xmlns:p14="http://schemas.microsoft.com/office/powerpoint/2010/main" val="45430169"/>
      </p:ext>
    </p:extLst>
  </p:cSld>
  <p:clrMapOvr>
    <a:masterClrMapping/>
  </p:clrMapOvr>
  <p:extLst>
    <p:ext uri="{DCECCB84-F9BA-43D5-87BE-67443E8EF086}">
      <p15:sldGuideLst xmlns:p15="http://schemas.microsoft.com/office/powerpoint/2012/main"/>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ontent with picture">
    <p:spTree>
      <p:nvGrpSpPr>
        <p:cNvPr id="1" name=""/>
        <p:cNvGrpSpPr/>
        <p:nvPr/>
      </p:nvGrpSpPr>
      <p:grpSpPr>
        <a:xfrm>
          <a:off x="0" y="0"/>
          <a:ext cx="0" cy="0"/>
          <a:chOff x="0" y="0"/>
          <a:chExt cx="0" cy="0"/>
        </a:xfrm>
      </p:grpSpPr>
      <p:sp>
        <p:nvSpPr>
          <p:cNvPr id="10" name="Bildplatzhalter 9">
            <a:extLst>
              <a:ext uri="{FF2B5EF4-FFF2-40B4-BE49-F238E27FC236}">
                <a16:creationId xmlns:a16="http://schemas.microsoft.com/office/drawing/2014/main" id="{18C1C1B3-2B43-47F5-9FA0-80C6D4477A07}"/>
              </a:ext>
            </a:extLst>
          </p:cNvPr>
          <p:cNvSpPr>
            <a:spLocks noGrp="1"/>
          </p:cNvSpPr>
          <p:nvPr>
            <p:ph type="pic" sz="quarter" idx="13" hasCustomPrompt="1"/>
          </p:nvPr>
        </p:nvSpPr>
        <p:spPr bwMode="ltGray">
          <a:xfrm>
            <a:off x="6240016" y="1484313"/>
            <a:ext cx="5953200" cy="4752000"/>
          </a:xfrm>
        </p:spPr>
        <p:txBody>
          <a:bodyPr bIns="576000" anchor="ctr">
            <a:noAutofit/>
          </a:bodyPr>
          <a:lstStyle>
            <a:lvl1pPr marL="0" indent="0" algn="ctr">
              <a:spcAft>
                <a:spcPts val="0"/>
              </a:spcAft>
              <a:buFont typeface="+mn-lt" panose="020B0604020202020204" pitchFamily="34" charset="0"/>
              <a:buNone/>
              <a:defRPr sz="1000">
                <a:solidFill>
                  <a:schemeClr val="bg2"/>
                </a:solidFill>
                <a:latin typeface="+mn-lt"/>
              </a:defRPr>
            </a:lvl1pPr>
            <a:lvl2pPr marL="0" indent="0" algn="ctr">
              <a:spcAft>
                <a:spcPts val="0"/>
              </a:spcAft>
              <a:buFont typeface="+mn-lt" panose="020B0604020202020204" pitchFamily="34" charset="0"/>
              <a:buNone/>
              <a:defRPr sz="1000">
                <a:solidFill>
                  <a:schemeClr val="bg2"/>
                </a:solidFill>
                <a:latin typeface="+mn-lt"/>
              </a:defRPr>
            </a:lvl2pPr>
            <a:lvl3pPr marL="0" indent="0" algn="ctr">
              <a:spcAft>
                <a:spcPts val="0"/>
              </a:spcAft>
              <a:buNone/>
              <a:defRPr sz="1000">
                <a:solidFill>
                  <a:schemeClr val="bg2"/>
                </a:solidFill>
                <a:latin typeface="+mn-lt"/>
              </a:defRPr>
            </a:lvl3pPr>
            <a:lvl4pPr marL="0" indent="0" algn="ctr">
              <a:spcAft>
                <a:spcPts val="0"/>
              </a:spcAft>
              <a:buNone/>
              <a:defRPr sz="1000">
                <a:solidFill>
                  <a:schemeClr val="bg2"/>
                </a:solidFill>
                <a:latin typeface="+mn-lt"/>
              </a:defRPr>
            </a:lvl4pPr>
            <a:lvl5pPr marL="0" indent="0" algn="ctr">
              <a:spcAft>
                <a:spcPts val="0"/>
              </a:spcAft>
              <a:buNone/>
              <a:tabLst>
                <a:tab pos="2687638" algn="l"/>
              </a:tabLst>
              <a:defRPr sz="1000">
                <a:solidFill>
                  <a:schemeClr val="bg2"/>
                </a:solidFill>
                <a:latin typeface="+mn-lt"/>
              </a:defRPr>
            </a:lvl5pPr>
            <a:lvl6pPr marL="0" indent="0" algn="ctr">
              <a:spcAft>
                <a:spcPts val="0"/>
              </a:spcAft>
              <a:buNone/>
              <a:defRPr sz="1000">
                <a:solidFill>
                  <a:schemeClr val="bg2"/>
                </a:solidFill>
                <a:latin typeface="+mn-lt"/>
              </a:defRPr>
            </a:lvl6pPr>
            <a:lvl7pPr marL="0" indent="0" algn="ctr">
              <a:spcAft>
                <a:spcPts val="0"/>
              </a:spcAft>
              <a:buNone/>
              <a:defRPr sz="1000">
                <a:solidFill>
                  <a:schemeClr val="bg2"/>
                </a:solidFill>
                <a:latin typeface="+mn-lt"/>
              </a:defRPr>
            </a:lvl7pPr>
            <a:lvl8pPr marL="0" indent="0" algn="ctr">
              <a:spcAft>
                <a:spcPts val="0"/>
              </a:spcAft>
              <a:buNone/>
              <a:defRPr sz="1000">
                <a:solidFill>
                  <a:schemeClr val="bg2"/>
                </a:solidFill>
                <a:latin typeface="+mn-lt"/>
              </a:defRPr>
            </a:lvl8pPr>
            <a:lvl9pPr marL="0" indent="0" algn="ctr">
              <a:spcAft>
                <a:spcPts val="0"/>
              </a:spcAft>
              <a:buNone/>
              <a:defRPr sz="1000">
                <a:solidFill>
                  <a:schemeClr val="bg2"/>
                </a:solidFill>
                <a:latin typeface="+mn-lt"/>
              </a:defRPr>
            </a:lvl9pPr>
          </a:lstStyle>
          <a:p>
            <a:pPr lvl="4"/>
            <a:r>
              <a:rPr lang="en-US" dirty="0"/>
              <a:t>Add picture</a:t>
            </a:r>
          </a:p>
        </p:txBody>
      </p:sp>
      <p:sp>
        <p:nvSpPr>
          <p:cNvPr id="6" name="Inhaltsplatzhalter 5">
            <a:extLst>
              <a:ext uri="{FF2B5EF4-FFF2-40B4-BE49-F238E27FC236}">
                <a16:creationId xmlns:a16="http://schemas.microsoft.com/office/drawing/2014/main" id="{7B4C7612-0C84-4376-B998-B34EAE1F544D}"/>
              </a:ext>
            </a:extLst>
          </p:cNvPr>
          <p:cNvSpPr>
            <a:spLocks noGrp="1"/>
          </p:cNvSpPr>
          <p:nvPr>
            <p:ph sz="quarter" idx="14" hasCustomPrompt="1"/>
          </p:nvPr>
        </p:nvSpPr>
        <p:spPr bwMode="black">
          <a:xfrm>
            <a:off x="624000" y="1484313"/>
            <a:ext cx="5328000" cy="4752000"/>
          </a:xfrm>
        </p:spPr>
        <p:txBody>
          <a:bodyPr>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ußzeilenplatzhalter 4">
            <a:extLst>
              <a:ext uri="{FF2B5EF4-FFF2-40B4-BE49-F238E27FC236}">
                <a16:creationId xmlns:a16="http://schemas.microsoft.com/office/drawing/2014/main" id="{CE733019-59A1-468F-8149-C6BE014E078F}"/>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a:solidFill>
                  <a:schemeClr val="tx1"/>
                </a:solidFill>
              </a:defRPr>
            </a:lvl1pPr>
          </a:lstStyle>
          <a:p>
            <a:r>
              <a:rPr lang="en-US"/>
              <a:t>public | Barizs Dániel | Operációs rendszerek| 2022. 10. 19, 26</a:t>
            </a:r>
            <a:endParaRPr lang="en-US" dirty="0"/>
          </a:p>
        </p:txBody>
      </p:sp>
      <p:sp>
        <p:nvSpPr>
          <p:cNvPr id="9" name="Foliennummernplatzhalter 5">
            <a:extLst>
              <a:ext uri="{FF2B5EF4-FFF2-40B4-BE49-F238E27FC236}">
                <a16:creationId xmlns:a16="http://schemas.microsoft.com/office/drawing/2014/main" id="{30900683-23B4-4E4B-8F6A-858470B77888}"/>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
        <p:nvSpPr>
          <p:cNvPr id="3" name="Titel 2">
            <a:extLst>
              <a:ext uri="{FF2B5EF4-FFF2-40B4-BE49-F238E27FC236}">
                <a16:creationId xmlns:a16="http://schemas.microsoft.com/office/drawing/2014/main" id="{9666DA3C-926F-4EC4-9514-427BC43B16EF}"/>
              </a:ext>
            </a:extLst>
          </p:cNvPr>
          <p:cNvSpPr>
            <a:spLocks noGrp="1"/>
          </p:cNvSpPr>
          <p:nvPr>
            <p:ph type="title" hasCustomPrompt="1"/>
          </p:nvPr>
        </p:nvSpPr>
        <p:spPr/>
        <p:txBody>
          <a:bodyPr/>
          <a:lstStyle/>
          <a:p>
            <a:r>
              <a:rPr lang="en-US" dirty="0"/>
              <a:t>Headline short </a:t>
            </a:r>
            <a:r>
              <a:rPr lang="en-US" dirty="0" err="1"/>
              <a:t>40pt</a:t>
            </a:r>
            <a:r>
              <a:rPr lang="en-US" dirty="0"/>
              <a:t> (double-spaced headline </a:t>
            </a:r>
            <a:r>
              <a:rPr lang="en-US" dirty="0" err="1"/>
              <a:t>24pt</a:t>
            </a:r>
            <a:r>
              <a:rPr lang="en-US" dirty="0"/>
              <a:t>)</a:t>
            </a:r>
            <a:endParaRPr lang="de-DE" dirty="0"/>
          </a:p>
        </p:txBody>
      </p:sp>
    </p:spTree>
    <p:extLst>
      <p:ext uri="{BB962C8B-B14F-4D97-AF65-F5344CB8AC3E}">
        <p14:creationId xmlns:p14="http://schemas.microsoft.com/office/powerpoint/2010/main" val="12565088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Picture with conten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902E79-B5C3-4A51-9C68-88010755DDB6}"/>
              </a:ext>
            </a:extLst>
          </p:cNvPr>
          <p:cNvSpPr>
            <a:spLocks noGrp="1"/>
          </p:cNvSpPr>
          <p:nvPr>
            <p:ph type="title" hasCustomPrompt="1"/>
          </p:nvPr>
        </p:nvSpPr>
        <p:spPr bwMode="black"/>
        <p:txBody>
          <a:bodyPr>
            <a:noAutofit/>
          </a:bodyPr>
          <a:lstStyle>
            <a:lvl1pPr>
              <a:defRPr/>
            </a:lvl1pPr>
          </a:lstStyle>
          <a:p>
            <a:r>
              <a:rPr lang="en-US" dirty="0"/>
              <a:t>Headline short </a:t>
            </a:r>
            <a:r>
              <a:rPr lang="en-US" dirty="0" err="1"/>
              <a:t>40pt</a:t>
            </a:r>
            <a:r>
              <a:rPr lang="en-US" dirty="0"/>
              <a:t> (double-spaced headline </a:t>
            </a:r>
            <a:r>
              <a:rPr lang="en-US" dirty="0" err="1"/>
              <a:t>24pt</a:t>
            </a:r>
            <a:r>
              <a:rPr lang="en-US" dirty="0"/>
              <a:t>)</a:t>
            </a:r>
          </a:p>
        </p:txBody>
      </p:sp>
      <p:sp>
        <p:nvSpPr>
          <p:cNvPr id="8" name="Inhaltsplatzhalter 7">
            <a:extLst>
              <a:ext uri="{FF2B5EF4-FFF2-40B4-BE49-F238E27FC236}">
                <a16:creationId xmlns:a16="http://schemas.microsoft.com/office/drawing/2014/main" id="{9CD48E90-58F3-40B4-B97C-453785FBBABC}"/>
              </a:ext>
            </a:extLst>
          </p:cNvPr>
          <p:cNvSpPr>
            <a:spLocks noGrp="1"/>
          </p:cNvSpPr>
          <p:nvPr>
            <p:ph sz="quarter" idx="12" hasCustomPrompt="1"/>
          </p:nvPr>
        </p:nvSpPr>
        <p:spPr bwMode="black">
          <a:xfrm>
            <a:off x="8112000" y="1484313"/>
            <a:ext cx="3456000" cy="4752000"/>
          </a:xfrm>
        </p:spPr>
        <p:txBody>
          <a:bodyPr>
            <a:noAutofit/>
          </a:bodyPr>
          <a:lstStyle>
            <a:lvl5pPr>
              <a:defRPr/>
            </a:lvl5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Bildplatzhalter 9">
            <a:extLst>
              <a:ext uri="{FF2B5EF4-FFF2-40B4-BE49-F238E27FC236}">
                <a16:creationId xmlns:a16="http://schemas.microsoft.com/office/drawing/2014/main" id="{A40AE5EC-538A-4BF1-ABC1-3EE1CF9C15FF}"/>
              </a:ext>
            </a:extLst>
          </p:cNvPr>
          <p:cNvSpPr>
            <a:spLocks noGrp="1"/>
          </p:cNvSpPr>
          <p:nvPr>
            <p:ph type="pic" sz="quarter" idx="13" hasCustomPrompt="1"/>
          </p:nvPr>
        </p:nvSpPr>
        <p:spPr bwMode="ltGray">
          <a:xfrm>
            <a:off x="623392" y="1485312"/>
            <a:ext cx="7200561" cy="4752000"/>
          </a:xfrm>
        </p:spPr>
        <p:txBody>
          <a:bodyPr bIns="576000" anchor="ctr">
            <a:noAutofit/>
          </a:bodyPr>
          <a:lstStyle>
            <a:lvl1pPr marL="0" indent="0" algn="ctr">
              <a:spcAft>
                <a:spcPts val="0"/>
              </a:spcAft>
              <a:buFont typeface="+mn-lt" panose="020B0604020202020204" pitchFamily="34" charset="0"/>
              <a:buNone/>
              <a:defRPr sz="1000">
                <a:solidFill>
                  <a:schemeClr val="tx1"/>
                </a:solidFill>
                <a:latin typeface="+mn-lt"/>
              </a:defRPr>
            </a:lvl1pPr>
            <a:lvl2pPr marL="0" indent="0" algn="ctr">
              <a:spcAft>
                <a:spcPts val="0"/>
              </a:spcAft>
              <a:buFont typeface="+mn-lt" panose="020B0604020202020204" pitchFamily="34" charset="0"/>
              <a:buNone/>
              <a:defRPr sz="1000">
                <a:solidFill>
                  <a:schemeClr val="tx1"/>
                </a:solidFill>
                <a:latin typeface="+mn-lt"/>
              </a:defRPr>
            </a:lvl2pPr>
            <a:lvl3pPr marL="0" indent="0" algn="ctr">
              <a:spcAft>
                <a:spcPts val="0"/>
              </a:spcAft>
              <a:buNone/>
              <a:defRPr sz="1000">
                <a:solidFill>
                  <a:schemeClr val="tx1"/>
                </a:solidFill>
                <a:latin typeface="+mn-lt"/>
              </a:defRPr>
            </a:lvl3pPr>
            <a:lvl4pPr marL="0" indent="0" algn="ctr">
              <a:spcAft>
                <a:spcPts val="0"/>
              </a:spcAft>
              <a:buNone/>
              <a:defRPr sz="1000">
                <a:solidFill>
                  <a:schemeClr val="tx1"/>
                </a:solidFill>
                <a:latin typeface="+mn-lt"/>
              </a:defRPr>
            </a:lvl4pPr>
            <a:lvl5pPr marL="0" indent="0" algn="ctr">
              <a:spcAft>
                <a:spcPts val="0"/>
              </a:spcAft>
              <a:buNone/>
              <a:defRPr sz="1000">
                <a:solidFill>
                  <a:schemeClr val="bg2"/>
                </a:solidFill>
                <a:latin typeface="+mn-lt"/>
              </a:defRPr>
            </a:lvl5pPr>
            <a:lvl6pPr marL="0" indent="0" algn="ctr">
              <a:spcAft>
                <a:spcPts val="0"/>
              </a:spcAft>
              <a:buNone/>
              <a:defRPr sz="1000">
                <a:solidFill>
                  <a:schemeClr val="tx1"/>
                </a:solidFill>
                <a:latin typeface="+mn-lt"/>
              </a:defRPr>
            </a:lvl6pPr>
            <a:lvl7pPr marL="0" indent="0" algn="ctr">
              <a:spcAft>
                <a:spcPts val="0"/>
              </a:spcAft>
              <a:buNone/>
              <a:defRPr sz="1000">
                <a:solidFill>
                  <a:schemeClr val="tx1"/>
                </a:solidFill>
                <a:latin typeface="+mn-lt"/>
              </a:defRPr>
            </a:lvl7pPr>
            <a:lvl8pPr marL="0" indent="0" algn="ctr">
              <a:spcAft>
                <a:spcPts val="0"/>
              </a:spcAft>
              <a:buNone/>
              <a:defRPr sz="1000">
                <a:solidFill>
                  <a:schemeClr val="tx1"/>
                </a:solidFill>
                <a:latin typeface="+mn-lt"/>
              </a:defRPr>
            </a:lvl8pPr>
            <a:lvl9pPr marL="0" indent="0" algn="ctr">
              <a:spcAft>
                <a:spcPts val="0"/>
              </a:spcAft>
              <a:buNone/>
              <a:defRPr sz="1000">
                <a:solidFill>
                  <a:schemeClr val="tx1"/>
                </a:solidFill>
                <a:latin typeface="+mn-lt"/>
              </a:defRPr>
            </a:lvl9pPr>
          </a:lstStyle>
          <a:p>
            <a:pPr lvl="4"/>
            <a:r>
              <a:rPr lang="en-US" dirty="0"/>
              <a:t>Add picture</a:t>
            </a:r>
          </a:p>
        </p:txBody>
      </p:sp>
      <p:sp>
        <p:nvSpPr>
          <p:cNvPr id="7" name="Fußzeilenplatzhalter 4">
            <a:extLst>
              <a:ext uri="{FF2B5EF4-FFF2-40B4-BE49-F238E27FC236}">
                <a16:creationId xmlns:a16="http://schemas.microsoft.com/office/drawing/2014/main" id="{59951EB1-629C-43B1-A98C-6998C808B085}"/>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a:solidFill>
                  <a:schemeClr val="tx1"/>
                </a:solidFill>
              </a:defRPr>
            </a:lvl1pPr>
          </a:lstStyle>
          <a:p>
            <a:r>
              <a:rPr lang="en-US"/>
              <a:t>public | Barizs Dániel | Operációs rendszerek| 2022. 10. 19, 26</a:t>
            </a:r>
            <a:endParaRPr lang="en-US" dirty="0"/>
          </a:p>
        </p:txBody>
      </p:sp>
      <p:sp>
        <p:nvSpPr>
          <p:cNvPr id="13" name="Foliennummernplatzhalter 5">
            <a:extLst>
              <a:ext uri="{FF2B5EF4-FFF2-40B4-BE49-F238E27FC236}">
                <a16:creationId xmlns:a16="http://schemas.microsoft.com/office/drawing/2014/main" id="{F360C192-BE70-4805-9FEF-F274374B650A}"/>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spTree>
    <p:extLst>
      <p:ext uri="{BB962C8B-B14F-4D97-AF65-F5344CB8AC3E}">
        <p14:creationId xmlns:p14="http://schemas.microsoft.com/office/powerpoint/2010/main" val="106267701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Picture (fullscale)">
    <p:spTree>
      <p:nvGrpSpPr>
        <p:cNvPr id="1" name=""/>
        <p:cNvGrpSpPr/>
        <p:nvPr/>
      </p:nvGrpSpPr>
      <p:grpSpPr>
        <a:xfrm>
          <a:off x="0" y="0"/>
          <a:ext cx="0" cy="0"/>
          <a:chOff x="0" y="0"/>
          <a:chExt cx="0" cy="0"/>
        </a:xfrm>
      </p:grpSpPr>
      <p:sp>
        <p:nvSpPr>
          <p:cNvPr id="7" name="Bildplatzhalter 6">
            <a:extLst>
              <a:ext uri="{FF2B5EF4-FFF2-40B4-BE49-F238E27FC236}">
                <a16:creationId xmlns:a16="http://schemas.microsoft.com/office/drawing/2014/main" id="{758364E8-4ECD-4C26-A5E5-021E95A628B2}"/>
              </a:ext>
            </a:extLst>
          </p:cNvPr>
          <p:cNvSpPr>
            <a:spLocks noGrp="1"/>
          </p:cNvSpPr>
          <p:nvPr>
            <p:ph type="pic" sz="quarter" idx="10" hasCustomPrompt="1"/>
          </p:nvPr>
        </p:nvSpPr>
        <p:spPr bwMode="ltGray">
          <a:xfrm>
            <a:off x="0" y="0"/>
            <a:ext cx="12192000" cy="6858000"/>
          </a:xfrm>
        </p:spPr>
        <p:txBody>
          <a:bodyPr bIns="576000" anchor="ctr">
            <a:noAutofit/>
          </a:bodyPr>
          <a:lstStyle>
            <a:lvl1pPr marL="0" indent="0" algn="ctr">
              <a:spcAft>
                <a:spcPts val="0"/>
              </a:spcAft>
              <a:buFont typeface="+mn-lt" panose="020B0604020202020204" pitchFamily="34" charset="0"/>
              <a:buNone/>
              <a:tabLst/>
              <a:defRPr sz="1000">
                <a:solidFill>
                  <a:schemeClr val="bg2"/>
                </a:solidFill>
                <a:latin typeface="+mn-lt"/>
              </a:defRPr>
            </a:lvl1pPr>
            <a:lvl2pPr marL="0" indent="0" algn="ctr">
              <a:spcAft>
                <a:spcPts val="0"/>
              </a:spcAft>
              <a:buFont typeface="+mn-lt" panose="020B0604020202020204" pitchFamily="34" charset="0"/>
              <a:buNone/>
              <a:tabLst/>
              <a:defRPr sz="1000">
                <a:solidFill>
                  <a:schemeClr val="bg2"/>
                </a:solidFill>
                <a:latin typeface="+mn-lt"/>
              </a:defRPr>
            </a:lvl2pPr>
            <a:lvl3pPr marL="0" indent="0" algn="ctr">
              <a:spcAft>
                <a:spcPts val="0"/>
              </a:spcAft>
              <a:buNone/>
              <a:tabLst/>
              <a:defRPr sz="1000">
                <a:solidFill>
                  <a:schemeClr val="bg2"/>
                </a:solidFill>
                <a:latin typeface="+mn-lt"/>
              </a:defRPr>
            </a:lvl3pPr>
            <a:lvl4pPr marL="0" indent="0" algn="ctr">
              <a:spcAft>
                <a:spcPts val="0"/>
              </a:spcAft>
              <a:buNone/>
              <a:tabLst/>
              <a:defRPr sz="1000">
                <a:solidFill>
                  <a:schemeClr val="bg2"/>
                </a:solidFill>
                <a:latin typeface="+mn-lt"/>
              </a:defRPr>
            </a:lvl4pPr>
            <a:lvl5pPr marL="0" indent="0" algn="ctr">
              <a:spcAft>
                <a:spcPts val="0"/>
              </a:spcAft>
              <a:buNone/>
              <a:tabLst/>
              <a:defRPr sz="1000">
                <a:solidFill>
                  <a:schemeClr val="bg2"/>
                </a:solidFill>
                <a:latin typeface="+mn-lt"/>
              </a:defRPr>
            </a:lvl5pPr>
            <a:lvl6pPr marL="0" indent="0" algn="ctr">
              <a:spcAft>
                <a:spcPts val="0"/>
              </a:spcAft>
              <a:buNone/>
              <a:tabLst/>
              <a:defRPr sz="1000">
                <a:solidFill>
                  <a:schemeClr val="bg2"/>
                </a:solidFill>
                <a:latin typeface="+mn-lt"/>
              </a:defRPr>
            </a:lvl6pPr>
            <a:lvl7pPr marL="0" indent="0" algn="ctr">
              <a:spcAft>
                <a:spcPts val="0"/>
              </a:spcAft>
              <a:buNone/>
              <a:tabLst/>
              <a:defRPr sz="1000">
                <a:solidFill>
                  <a:schemeClr val="bg2"/>
                </a:solidFill>
                <a:latin typeface="+mn-lt"/>
              </a:defRPr>
            </a:lvl7pPr>
            <a:lvl8pPr marL="0" indent="0" algn="ctr">
              <a:spcAft>
                <a:spcPts val="0"/>
              </a:spcAft>
              <a:buNone/>
              <a:tabLst/>
              <a:defRPr sz="1000">
                <a:solidFill>
                  <a:schemeClr val="bg2"/>
                </a:solidFill>
                <a:latin typeface="+mn-lt"/>
              </a:defRPr>
            </a:lvl8pPr>
            <a:lvl9pPr marL="0" indent="0" algn="ctr">
              <a:spcAft>
                <a:spcPts val="0"/>
              </a:spcAft>
              <a:buNone/>
              <a:tabLst/>
              <a:defRPr sz="1000">
                <a:solidFill>
                  <a:schemeClr val="bg2"/>
                </a:solidFill>
                <a:latin typeface="+mn-lt"/>
              </a:defRPr>
            </a:lvl9pPr>
          </a:lstStyle>
          <a:p>
            <a:pPr lvl="4"/>
            <a:r>
              <a:rPr lang="en-US" dirty="0"/>
              <a:t>Add picture</a:t>
            </a:r>
          </a:p>
        </p:txBody>
      </p:sp>
    </p:spTree>
    <p:extLst>
      <p:ext uri="{BB962C8B-B14F-4D97-AF65-F5344CB8AC3E}">
        <p14:creationId xmlns:p14="http://schemas.microsoft.com/office/powerpoint/2010/main" val="56410186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Picture with frame">
    <p:spTree>
      <p:nvGrpSpPr>
        <p:cNvPr id="1" name=""/>
        <p:cNvGrpSpPr/>
        <p:nvPr/>
      </p:nvGrpSpPr>
      <p:grpSpPr>
        <a:xfrm>
          <a:off x="0" y="0"/>
          <a:ext cx="0" cy="0"/>
          <a:chOff x="0" y="0"/>
          <a:chExt cx="0" cy="0"/>
        </a:xfrm>
      </p:grpSpPr>
      <p:sp>
        <p:nvSpPr>
          <p:cNvPr id="7" name="Bildplatzhalter 6">
            <a:extLst>
              <a:ext uri="{FF2B5EF4-FFF2-40B4-BE49-F238E27FC236}">
                <a16:creationId xmlns:a16="http://schemas.microsoft.com/office/drawing/2014/main" id="{758364E8-4ECD-4C26-A5E5-021E95A628B2}"/>
              </a:ext>
            </a:extLst>
          </p:cNvPr>
          <p:cNvSpPr>
            <a:spLocks noGrp="1"/>
          </p:cNvSpPr>
          <p:nvPr>
            <p:ph type="pic" sz="quarter" idx="10" hasCustomPrompt="1"/>
          </p:nvPr>
        </p:nvSpPr>
        <p:spPr bwMode="ltGray">
          <a:xfrm>
            <a:off x="623888" y="0"/>
            <a:ext cx="11568112" cy="6858000"/>
          </a:xfrm>
        </p:spPr>
        <p:txBody>
          <a:bodyPr bIns="576000" anchor="ctr">
            <a:noAutofit/>
          </a:bodyPr>
          <a:lstStyle>
            <a:lvl1pPr marL="0" indent="0" algn="ctr">
              <a:spcAft>
                <a:spcPts val="0"/>
              </a:spcAft>
              <a:buFont typeface="+mn-lt" panose="020B0604020202020204" pitchFamily="34" charset="0"/>
              <a:buNone/>
              <a:tabLst/>
              <a:defRPr sz="1000">
                <a:solidFill>
                  <a:schemeClr val="bg2"/>
                </a:solidFill>
                <a:latin typeface="+mn-lt"/>
              </a:defRPr>
            </a:lvl1pPr>
            <a:lvl2pPr marL="0" indent="0" algn="ctr">
              <a:spcAft>
                <a:spcPts val="0"/>
              </a:spcAft>
              <a:buFont typeface="+mn-lt" panose="020B0604020202020204" pitchFamily="34" charset="0"/>
              <a:buNone/>
              <a:tabLst/>
              <a:defRPr sz="1000">
                <a:solidFill>
                  <a:schemeClr val="bg2"/>
                </a:solidFill>
                <a:latin typeface="+mn-lt"/>
              </a:defRPr>
            </a:lvl2pPr>
            <a:lvl3pPr marL="0" indent="0" algn="ctr">
              <a:spcAft>
                <a:spcPts val="0"/>
              </a:spcAft>
              <a:buNone/>
              <a:tabLst/>
              <a:defRPr sz="1000">
                <a:solidFill>
                  <a:schemeClr val="bg2"/>
                </a:solidFill>
                <a:latin typeface="+mn-lt"/>
              </a:defRPr>
            </a:lvl3pPr>
            <a:lvl4pPr marL="0" indent="0" algn="ctr">
              <a:spcAft>
                <a:spcPts val="0"/>
              </a:spcAft>
              <a:buNone/>
              <a:tabLst/>
              <a:defRPr sz="1000">
                <a:solidFill>
                  <a:schemeClr val="bg2"/>
                </a:solidFill>
                <a:latin typeface="+mn-lt"/>
              </a:defRPr>
            </a:lvl4pPr>
            <a:lvl5pPr marL="0" indent="0" algn="ctr">
              <a:spcAft>
                <a:spcPts val="0"/>
              </a:spcAft>
              <a:buNone/>
              <a:tabLst/>
              <a:defRPr sz="1000">
                <a:solidFill>
                  <a:schemeClr val="bg2"/>
                </a:solidFill>
                <a:latin typeface="+mn-lt"/>
              </a:defRPr>
            </a:lvl5pPr>
            <a:lvl6pPr marL="0" indent="0" algn="ctr">
              <a:spcAft>
                <a:spcPts val="0"/>
              </a:spcAft>
              <a:buNone/>
              <a:tabLst/>
              <a:defRPr sz="1000">
                <a:solidFill>
                  <a:schemeClr val="bg2"/>
                </a:solidFill>
                <a:latin typeface="+mn-lt"/>
              </a:defRPr>
            </a:lvl6pPr>
            <a:lvl7pPr marL="0" indent="0" algn="ctr">
              <a:spcAft>
                <a:spcPts val="0"/>
              </a:spcAft>
              <a:buNone/>
              <a:tabLst/>
              <a:defRPr sz="1000">
                <a:solidFill>
                  <a:schemeClr val="bg2"/>
                </a:solidFill>
                <a:latin typeface="+mn-lt"/>
              </a:defRPr>
            </a:lvl7pPr>
            <a:lvl8pPr marL="0" indent="0" algn="ctr">
              <a:spcAft>
                <a:spcPts val="0"/>
              </a:spcAft>
              <a:buNone/>
              <a:tabLst/>
              <a:defRPr sz="1000">
                <a:solidFill>
                  <a:schemeClr val="bg2"/>
                </a:solidFill>
                <a:latin typeface="+mn-lt"/>
              </a:defRPr>
            </a:lvl8pPr>
            <a:lvl9pPr marL="0" indent="0" algn="ctr">
              <a:spcAft>
                <a:spcPts val="0"/>
              </a:spcAft>
              <a:buNone/>
              <a:tabLst/>
              <a:defRPr sz="1000">
                <a:solidFill>
                  <a:schemeClr val="bg2"/>
                </a:solidFill>
                <a:latin typeface="+mn-lt"/>
              </a:defRPr>
            </a:lvl9pPr>
          </a:lstStyle>
          <a:p>
            <a:pPr lvl="4"/>
            <a:r>
              <a:rPr lang="en-US" dirty="0"/>
              <a:t>Add picture</a:t>
            </a:r>
          </a:p>
        </p:txBody>
      </p:sp>
    </p:spTree>
    <p:extLst>
      <p:ext uri="{BB962C8B-B14F-4D97-AF65-F5344CB8AC3E}">
        <p14:creationId xmlns:p14="http://schemas.microsoft.com/office/powerpoint/2010/main" val="1611388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vider 03">
    <p:spTree>
      <p:nvGrpSpPr>
        <p:cNvPr id="1" name=""/>
        <p:cNvGrpSpPr/>
        <p:nvPr/>
      </p:nvGrpSpPr>
      <p:grpSpPr>
        <a:xfrm>
          <a:off x="0" y="0"/>
          <a:ext cx="0" cy="0"/>
          <a:chOff x="0" y="0"/>
          <a:chExt cx="0" cy="0"/>
        </a:xfrm>
      </p:grpSpPr>
      <p:sp>
        <p:nvSpPr>
          <p:cNvPr id="9" name="Bildplatzhalter 8">
            <a:extLst>
              <a:ext uri="{FF2B5EF4-FFF2-40B4-BE49-F238E27FC236}">
                <a16:creationId xmlns:a16="http://schemas.microsoft.com/office/drawing/2014/main" id="{CB0FE816-662D-4D4A-9BA2-ED66087E5A2C}"/>
              </a:ext>
            </a:extLst>
          </p:cNvPr>
          <p:cNvSpPr>
            <a:spLocks noGrp="1"/>
          </p:cNvSpPr>
          <p:nvPr>
            <p:ph type="pic" sz="quarter" idx="12" hasCustomPrompt="1"/>
          </p:nvPr>
        </p:nvSpPr>
        <p:spPr bwMode="ltGray">
          <a:xfrm>
            <a:off x="2" y="0"/>
            <a:ext cx="7281150" cy="6858000"/>
          </a:xfrm>
          <a:custGeom>
            <a:avLst/>
            <a:gdLst>
              <a:gd name="connsiteX0" fmla="*/ 0 w 7281150"/>
              <a:gd name="connsiteY0" fmla="*/ 0 h 6858000"/>
              <a:gd name="connsiteX1" fmla="*/ 7281150 w 7281150"/>
              <a:gd name="connsiteY1" fmla="*/ 0 h 6858000"/>
              <a:gd name="connsiteX2" fmla="*/ 6011976 w 7281150"/>
              <a:gd name="connsiteY2" fmla="*/ 6858000 h 6858000"/>
              <a:gd name="connsiteX3" fmla="*/ 0 w 728115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281150" h="6858000">
                <a:moveTo>
                  <a:pt x="0" y="0"/>
                </a:moveTo>
                <a:lnTo>
                  <a:pt x="7281150" y="0"/>
                </a:lnTo>
                <a:lnTo>
                  <a:pt x="6011976" y="6858000"/>
                </a:lnTo>
                <a:lnTo>
                  <a:pt x="0" y="6858000"/>
                </a:lnTo>
                <a:close/>
              </a:path>
            </a:pathLst>
          </a:custGeom>
          <a:solidFill>
            <a:schemeClr val="bg1"/>
          </a:solidFill>
        </p:spPr>
        <p:txBody>
          <a:bodyPr wrap="square" bIns="576000" anchor="ctr">
            <a:noAutofit/>
          </a:bodyPr>
          <a:lstStyle>
            <a:lvl1pPr marL="0" indent="0" algn="ctr">
              <a:spcAft>
                <a:spcPts val="0"/>
              </a:spcAft>
              <a:buFont typeface="+mn-lt" panose="020B0604020202020204" pitchFamily="34" charset="0"/>
              <a:buNone/>
              <a:defRPr sz="1000">
                <a:solidFill>
                  <a:schemeClr val="bg2"/>
                </a:solidFill>
                <a:latin typeface="+mn-lt"/>
              </a:defRPr>
            </a:lvl1pPr>
            <a:lvl2pPr marL="0" indent="0" algn="ctr">
              <a:spcAft>
                <a:spcPts val="0"/>
              </a:spcAft>
              <a:buFont typeface="+mn-lt" panose="020B0604020202020204" pitchFamily="34" charset="0"/>
              <a:buNone/>
              <a:defRPr sz="1000">
                <a:solidFill>
                  <a:schemeClr val="bg2"/>
                </a:solidFill>
                <a:latin typeface="+mn-lt"/>
              </a:defRPr>
            </a:lvl2pPr>
            <a:lvl3pPr marL="0" indent="0" algn="ctr">
              <a:spcAft>
                <a:spcPts val="0"/>
              </a:spcAft>
              <a:buNone/>
              <a:defRPr sz="1000">
                <a:solidFill>
                  <a:schemeClr val="bg2"/>
                </a:solidFill>
                <a:latin typeface="+mn-lt"/>
              </a:defRPr>
            </a:lvl3pPr>
            <a:lvl4pPr marL="0" indent="0" algn="ctr">
              <a:spcAft>
                <a:spcPts val="0"/>
              </a:spcAft>
              <a:buNone/>
              <a:defRPr sz="1000">
                <a:solidFill>
                  <a:schemeClr val="bg2"/>
                </a:solidFill>
                <a:latin typeface="+mn-lt"/>
              </a:defRPr>
            </a:lvl4pPr>
            <a:lvl5pPr marL="0" indent="0" algn="ctr">
              <a:spcAft>
                <a:spcPts val="0"/>
              </a:spcAft>
              <a:buNone/>
              <a:defRPr sz="1000">
                <a:solidFill>
                  <a:schemeClr val="bg2"/>
                </a:solidFill>
                <a:latin typeface="+mn-lt"/>
              </a:defRPr>
            </a:lvl5pPr>
            <a:lvl6pPr marL="0" indent="0" algn="ctr">
              <a:spcAft>
                <a:spcPts val="0"/>
              </a:spcAft>
              <a:buNone/>
              <a:defRPr sz="1000">
                <a:solidFill>
                  <a:schemeClr val="bg2"/>
                </a:solidFill>
                <a:latin typeface="+mn-lt"/>
              </a:defRPr>
            </a:lvl6pPr>
            <a:lvl7pPr marL="0" indent="0" algn="ctr">
              <a:spcAft>
                <a:spcPts val="0"/>
              </a:spcAft>
              <a:buNone/>
              <a:defRPr sz="1000">
                <a:solidFill>
                  <a:schemeClr val="bg2"/>
                </a:solidFill>
                <a:latin typeface="+mn-lt"/>
              </a:defRPr>
            </a:lvl7pPr>
            <a:lvl8pPr marL="0" indent="0" algn="ctr">
              <a:spcAft>
                <a:spcPts val="0"/>
              </a:spcAft>
              <a:buNone/>
              <a:defRPr sz="1000">
                <a:solidFill>
                  <a:schemeClr val="bg2"/>
                </a:solidFill>
                <a:latin typeface="+mn-lt"/>
              </a:defRPr>
            </a:lvl8pPr>
            <a:lvl9pPr marL="0" indent="0" algn="ctr">
              <a:spcAft>
                <a:spcPts val="0"/>
              </a:spcAft>
              <a:buNone/>
              <a:defRPr sz="1000">
                <a:solidFill>
                  <a:schemeClr val="bg2"/>
                </a:solidFill>
                <a:latin typeface="+mn-lt"/>
              </a:defRPr>
            </a:lvl9pPr>
          </a:lstStyle>
          <a:p>
            <a:pPr lvl="0"/>
            <a:r>
              <a:rPr lang="en-US" dirty="0"/>
              <a:t>Add picture</a:t>
            </a:r>
          </a:p>
        </p:txBody>
      </p:sp>
      <p:sp>
        <p:nvSpPr>
          <p:cNvPr id="22" name="Titel 1">
            <a:extLst>
              <a:ext uri="{FF2B5EF4-FFF2-40B4-BE49-F238E27FC236}">
                <a16:creationId xmlns:a16="http://schemas.microsoft.com/office/drawing/2014/main" id="{04B637A3-33C5-4A94-B8A3-0C6F5F53D637}"/>
              </a:ext>
            </a:extLst>
          </p:cNvPr>
          <p:cNvSpPr>
            <a:spLocks noGrp="1"/>
          </p:cNvSpPr>
          <p:nvPr>
            <p:ph type="title" hasCustomPrompt="1"/>
          </p:nvPr>
        </p:nvSpPr>
        <p:spPr bwMode="black">
          <a:xfrm>
            <a:off x="7248128" y="1990800"/>
            <a:ext cx="4320000" cy="504000"/>
          </a:xfrm>
        </p:spPr>
        <p:txBody>
          <a:bodyPr anchor="b"/>
          <a:lstStyle>
            <a:lvl1pPr>
              <a:defRPr sz="4000">
                <a:solidFill>
                  <a:schemeClr val="bg1"/>
                </a:solidFill>
              </a:defRPr>
            </a:lvl1pPr>
          </a:lstStyle>
          <a:p>
            <a:pPr lvl="0"/>
            <a:r>
              <a:rPr lang="en-US" dirty="0"/>
              <a:t>00</a:t>
            </a:r>
          </a:p>
        </p:txBody>
      </p:sp>
      <p:sp>
        <p:nvSpPr>
          <p:cNvPr id="23" name="Untertitel 2">
            <a:extLst>
              <a:ext uri="{FF2B5EF4-FFF2-40B4-BE49-F238E27FC236}">
                <a16:creationId xmlns:a16="http://schemas.microsoft.com/office/drawing/2014/main" id="{E119360A-7028-4033-BE23-C2EE0FCAA94D}"/>
              </a:ext>
            </a:extLst>
          </p:cNvPr>
          <p:cNvSpPr>
            <a:spLocks noGrp="1"/>
          </p:cNvSpPr>
          <p:nvPr>
            <p:ph type="subTitle" idx="1" hasCustomPrompt="1"/>
          </p:nvPr>
        </p:nvSpPr>
        <p:spPr bwMode="black">
          <a:xfrm>
            <a:off x="7250400" y="2588400"/>
            <a:ext cx="4320000" cy="2052000"/>
          </a:xfrm>
        </p:spPr>
        <p:txBody>
          <a:bodyPr lIns="0" bIns="0" anchor="t">
            <a:noAutofit/>
          </a:bodyPr>
          <a:lstStyle>
            <a:lvl1pPr marL="0" indent="0" algn="l">
              <a:lnSpc>
                <a:spcPct val="90000"/>
              </a:lnSpc>
              <a:spcAft>
                <a:spcPts val="0"/>
              </a:spcAft>
              <a:buNone/>
              <a:defRPr sz="4000">
                <a:solidFill>
                  <a:schemeClr val="bg1"/>
                </a:solidFill>
                <a:latin typeface="+mn-lt"/>
              </a:defRPr>
            </a:lvl1pPr>
            <a:lvl2pPr marL="0" indent="0" algn="l">
              <a:lnSpc>
                <a:spcPct val="90000"/>
              </a:lnSpc>
              <a:spcAft>
                <a:spcPts val="0"/>
              </a:spcAft>
              <a:buNone/>
              <a:defRPr sz="4000">
                <a:solidFill>
                  <a:schemeClr val="bg1"/>
                </a:solidFill>
              </a:defRPr>
            </a:lvl2pPr>
            <a:lvl3pPr marL="0" indent="0" algn="l">
              <a:lnSpc>
                <a:spcPct val="90000"/>
              </a:lnSpc>
              <a:spcAft>
                <a:spcPts val="0"/>
              </a:spcAft>
              <a:buNone/>
              <a:defRPr sz="4000">
                <a:solidFill>
                  <a:schemeClr val="bg1"/>
                </a:solidFill>
              </a:defRPr>
            </a:lvl3pPr>
            <a:lvl4pPr marL="0" indent="0" algn="l">
              <a:lnSpc>
                <a:spcPct val="90000"/>
              </a:lnSpc>
              <a:spcAft>
                <a:spcPts val="0"/>
              </a:spcAft>
              <a:buNone/>
              <a:defRPr sz="4000">
                <a:solidFill>
                  <a:schemeClr val="bg1"/>
                </a:solidFill>
              </a:defRPr>
            </a:lvl4pPr>
            <a:lvl5pPr marL="0" indent="0" algn="l">
              <a:lnSpc>
                <a:spcPct val="90000"/>
              </a:lnSpc>
              <a:spcAft>
                <a:spcPts val="0"/>
              </a:spcAft>
              <a:buNone/>
              <a:defRPr sz="4000">
                <a:solidFill>
                  <a:schemeClr val="bg1"/>
                </a:solidFill>
              </a:defRPr>
            </a:lvl5pPr>
            <a:lvl6pPr marL="0" indent="0" algn="l">
              <a:lnSpc>
                <a:spcPct val="90000"/>
              </a:lnSpc>
              <a:spcAft>
                <a:spcPts val="0"/>
              </a:spcAft>
              <a:buNone/>
              <a:defRPr sz="4000">
                <a:solidFill>
                  <a:schemeClr val="bg1"/>
                </a:solidFill>
              </a:defRPr>
            </a:lvl6pPr>
            <a:lvl7pPr marL="0" indent="0" algn="l">
              <a:lnSpc>
                <a:spcPct val="90000"/>
              </a:lnSpc>
              <a:spcAft>
                <a:spcPts val="0"/>
              </a:spcAft>
              <a:buNone/>
              <a:defRPr sz="4000">
                <a:solidFill>
                  <a:schemeClr val="bg1"/>
                </a:solidFill>
              </a:defRPr>
            </a:lvl7pPr>
            <a:lvl8pPr marL="0" indent="0" algn="l">
              <a:lnSpc>
                <a:spcPct val="90000"/>
              </a:lnSpc>
              <a:spcAft>
                <a:spcPts val="0"/>
              </a:spcAft>
              <a:buNone/>
              <a:defRPr sz="4000">
                <a:solidFill>
                  <a:schemeClr val="bg1"/>
                </a:solidFill>
              </a:defRPr>
            </a:lvl8pPr>
            <a:lvl9pPr marL="0" indent="0" algn="l">
              <a:lnSpc>
                <a:spcPct val="90000"/>
              </a:lnSpc>
              <a:spcAft>
                <a:spcPts val="0"/>
              </a:spcAft>
              <a:buNone/>
              <a:defRPr sz="4000">
                <a:solidFill>
                  <a:schemeClr val="bg1"/>
                </a:solidFill>
              </a:defRPr>
            </a:lvl9pPr>
          </a:lstStyle>
          <a:p>
            <a:pPr lvl="4"/>
            <a:r>
              <a:rPr lang="en-US" dirty="0"/>
              <a:t>Divider slide to separate chapters</a:t>
            </a:r>
          </a:p>
        </p:txBody>
      </p:sp>
    </p:spTree>
    <p:extLst>
      <p:ext uri="{BB962C8B-B14F-4D97-AF65-F5344CB8AC3E}">
        <p14:creationId xmlns:p14="http://schemas.microsoft.com/office/powerpoint/2010/main" val="518306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8" name="Bildplatzhalter 7">
            <a:extLst>
              <a:ext uri="{FF2B5EF4-FFF2-40B4-BE49-F238E27FC236}">
                <a16:creationId xmlns:a16="http://schemas.microsoft.com/office/drawing/2014/main" id="{20769089-5068-4C15-9B22-3B1239886FE3}"/>
              </a:ext>
            </a:extLst>
          </p:cNvPr>
          <p:cNvSpPr>
            <a:spLocks noGrp="1"/>
          </p:cNvSpPr>
          <p:nvPr>
            <p:ph type="pic" sz="quarter" idx="12" hasCustomPrompt="1"/>
          </p:nvPr>
        </p:nvSpPr>
        <p:spPr bwMode="ltGray">
          <a:xfrm>
            <a:off x="1" y="0"/>
            <a:ext cx="5121825" cy="6858000"/>
          </a:xfrm>
          <a:custGeom>
            <a:avLst/>
            <a:gdLst>
              <a:gd name="connsiteX0" fmla="*/ 0 w 5121825"/>
              <a:gd name="connsiteY0" fmla="*/ 0 h 6858000"/>
              <a:gd name="connsiteX1" fmla="*/ 5121825 w 5121825"/>
              <a:gd name="connsiteY1" fmla="*/ 0 h 6858000"/>
              <a:gd name="connsiteX2" fmla="*/ 3858175 w 5121825"/>
              <a:gd name="connsiteY2" fmla="*/ 6858000 h 6858000"/>
              <a:gd name="connsiteX3" fmla="*/ 0 w 512182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21825" h="6858000">
                <a:moveTo>
                  <a:pt x="0" y="0"/>
                </a:moveTo>
                <a:lnTo>
                  <a:pt x="5121825" y="0"/>
                </a:lnTo>
                <a:lnTo>
                  <a:pt x="3858175" y="6858000"/>
                </a:lnTo>
                <a:lnTo>
                  <a:pt x="0" y="6858000"/>
                </a:lnTo>
                <a:close/>
              </a:path>
            </a:pathLst>
          </a:custGeom>
          <a:solidFill>
            <a:schemeClr val="bg1"/>
          </a:solidFill>
        </p:spPr>
        <p:txBody>
          <a:bodyPr wrap="square" bIns="576000" anchor="ctr">
            <a:noAutofit/>
          </a:bodyPr>
          <a:lstStyle>
            <a:lvl1pPr marL="0" indent="0" algn="ctr">
              <a:spcAft>
                <a:spcPts val="0"/>
              </a:spcAft>
              <a:buFont typeface="+mn-lt" panose="020B0604020202020204" pitchFamily="34" charset="0"/>
              <a:buNone/>
              <a:defRPr sz="1000">
                <a:solidFill>
                  <a:schemeClr val="bg2"/>
                </a:solidFill>
                <a:latin typeface="+mn-lt"/>
              </a:defRPr>
            </a:lvl1pPr>
            <a:lvl2pPr marL="0" indent="0" algn="ctr">
              <a:spcAft>
                <a:spcPts val="0"/>
              </a:spcAft>
              <a:buFont typeface="+mn-lt" panose="020B0604020202020204" pitchFamily="34" charset="0"/>
              <a:buNone/>
              <a:defRPr sz="1000">
                <a:solidFill>
                  <a:schemeClr val="bg2"/>
                </a:solidFill>
                <a:latin typeface="+mn-lt"/>
              </a:defRPr>
            </a:lvl2pPr>
            <a:lvl3pPr marL="0" indent="0" algn="ctr">
              <a:spcAft>
                <a:spcPts val="0"/>
              </a:spcAft>
              <a:buNone/>
              <a:defRPr sz="1000">
                <a:solidFill>
                  <a:schemeClr val="bg2"/>
                </a:solidFill>
                <a:latin typeface="+mn-lt"/>
              </a:defRPr>
            </a:lvl3pPr>
            <a:lvl4pPr marL="0" indent="0" algn="ctr">
              <a:spcAft>
                <a:spcPts val="0"/>
              </a:spcAft>
              <a:buNone/>
              <a:defRPr sz="1000">
                <a:solidFill>
                  <a:schemeClr val="bg2"/>
                </a:solidFill>
                <a:latin typeface="+mn-lt"/>
              </a:defRPr>
            </a:lvl4pPr>
            <a:lvl5pPr marL="0" indent="0" algn="ctr">
              <a:spcAft>
                <a:spcPts val="0"/>
              </a:spcAft>
              <a:buNone/>
              <a:defRPr sz="1000">
                <a:solidFill>
                  <a:schemeClr val="bg2"/>
                </a:solidFill>
                <a:latin typeface="+mn-lt"/>
              </a:defRPr>
            </a:lvl5pPr>
            <a:lvl6pPr marL="0" indent="0" algn="ctr">
              <a:spcAft>
                <a:spcPts val="0"/>
              </a:spcAft>
              <a:buNone/>
              <a:defRPr sz="1000">
                <a:solidFill>
                  <a:schemeClr val="bg2"/>
                </a:solidFill>
                <a:latin typeface="+mn-lt"/>
              </a:defRPr>
            </a:lvl6pPr>
            <a:lvl7pPr marL="0" indent="0" algn="ctr">
              <a:spcAft>
                <a:spcPts val="0"/>
              </a:spcAft>
              <a:buNone/>
              <a:defRPr sz="1000">
                <a:solidFill>
                  <a:schemeClr val="bg2"/>
                </a:solidFill>
                <a:latin typeface="+mn-lt"/>
              </a:defRPr>
            </a:lvl7pPr>
            <a:lvl8pPr marL="0" indent="0" algn="ctr">
              <a:spcAft>
                <a:spcPts val="0"/>
              </a:spcAft>
              <a:buNone/>
              <a:defRPr sz="1000">
                <a:solidFill>
                  <a:schemeClr val="bg2"/>
                </a:solidFill>
                <a:latin typeface="+mn-lt"/>
              </a:defRPr>
            </a:lvl8pPr>
            <a:lvl9pPr marL="0" indent="0" algn="ctr">
              <a:spcAft>
                <a:spcPts val="0"/>
              </a:spcAft>
              <a:buNone/>
              <a:defRPr sz="1000">
                <a:solidFill>
                  <a:schemeClr val="bg2"/>
                </a:solidFill>
                <a:latin typeface="+mn-lt"/>
              </a:defRPr>
            </a:lvl9pPr>
          </a:lstStyle>
          <a:p>
            <a:pPr lvl="0"/>
            <a:r>
              <a:rPr lang="en-US" dirty="0"/>
              <a:t>Add picture</a:t>
            </a:r>
          </a:p>
        </p:txBody>
      </p:sp>
      <p:sp>
        <p:nvSpPr>
          <p:cNvPr id="2" name="Titel 1">
            <a:extLst>
              <a:ext uri="{FF2B5EF4-FFF2-40B4-BE49-F238E27FC236}">
                <a16:creationId xmlns:a16="http://schemas.microsoft.com/office/drawing/2014/main" id="{78830D87-D07A-43A8-A980-AB5EBED7AB32}"/>
              </a:ext>
            </a:extLst>
          </p:cNvPr>
          <p:cNvSpPr>
            <a:spLocks noGrp="1"/>
          </p:cNvSpPr>
          <p:nvPr>
            <p:ph type="title" hasCustomPrompt="1"/>
          </p:nvPr>
        </p:nvSpPr>
        <p:spPr bwMode="black">
          <a:xfrm>
            <a:off x="624000" y="405000"/>
            <a:ext cx="3240000" cy="720000"/>
          </a:xfrm>
        </p:spPr>
        <p:txBody>
          <a:bodyPr/>
          <a:lstStyle>
            <a:lvl1pPr>
              <a:defRPr>
                <a:solidFill>
                  <a:schemeClr val="tx2"/>
                </a:solidFill>
              </a:defRPr>
            </a:lvl1pPr>
          </a:lstStyle>
          <a:p>
            <a:r>
              <a:rPr lang="en-US" dirty="0"/>
              <a:t>Agenda</a:t>
            </a:r>
          </a:p>
        </p:txBody>
      </p:sp>
    </p:spTree>
    <p:extLst>
      <p:ext uri="{BB962C8B-B14F-4D97-AF65-F5344CB8AC3E}">
        <p14:creationId xmlns:p14="http://schemas.microsoft.com/office/powerpoint/2010/main" val="28188628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One conten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B351FED-C2FB-40B3-9812-6EDF2B43DC9A}"/>
              </a:ext>
            </a:extLst>
          </p:cNvPr>
          <p:cNvSpPr>
            <a:spLocks noGrp="1"/>
          </p:cNvSpPr>
          <p:nvPr>
            <p:ph type="title" hasCustomPrompt="1"/>
          </p:nvPr>
        </p:nvSpPr>
        <p:spPr/>
        <p:txBody>
          <a:bodyPr/>
          <a:lstStyle/>
          <a:p>
            <a:r>
              <a:rPr lang="en-US" dirty="0"/>
              <a:t>Headline short </a:t>
            </a:r>
            <a:r>
              <a:rPr lang="en-US" dirty="0" err="1"/>
              <a:t>40pt</a:t>
            </a:r>
            <a:r>
              <a:rPr lang="en-US" dirty="0"/>
              <a:t> (double-spaced headline </a:t>
            </a:r>
            <a:r>
              <a:rPr lang="en-US" dirty="0" err="1"/>
              <a:t>24pt</a:t>
            </a:r>
            <a:r>
              <a:rPr lang="en-US" dirty="0"/>
              <a:t>)</a:t>
            </a:r>
          </a:p>
        </p:txBody>
      </p:sp>
      <p:sp>
        <p:nvSpPr>
          <p:cNvPr id="4" name="Fußzeilenplatzhalter 3">
            <a:extLst>
              <a:ext uri="{FF2B5EF4-FFF2-40B4-BE49-F238E27FC236}">
                <a16:creationId xmlns:a16="http://schemas.microsoft.com/office/drawing/2014/main" id="{B1169C98-9B16-4EF5-8A15-DF119AD97000}"/>
              </a:ext>
            </a:extLst>
          </p:cNvPr>
          <p:cNvSpPr>
            <a:spLocks noGrp="1"/>
          </p:cNvSpPr>
          <p:nvPr>
            <p:ph type="ftr" sz="quarter" idx="10"/>
          </p:nvPr>
        </p:nvSpPr>
        <p:spPr/>
        <p:txBody>
          <a:bodyPr/>
          <a:lstStyle/>
          <a:p>
            <a:r>
              <a:rPr lang="en-US"/>
              <a:t>public | Barizs Dániel | Operációs rendszerek| 2022. 10. 19, 26</a:t>
            </a:r>
            <a:endParaRPr lang="en-US" dirty="0"/>
          </a:p>
        </p:txBody>
      </p:sp>
      <p:sp>
        <p:nvSpPr>
          <p:cNvPr id="5" name="Foliennummernplatzhalter 4">
            <a:extLst>
              <a:ext uri="{FF2B5EF4-FFF2-40B4-BE49-F238E27FC236}">
                <a16:creationId xmlns:a16="http://schemas.microsoft.com/office/drawing/2014/main" id="{472C464D-9076-4D64-A912-896AEDF0E5BE}"/>
              </a:ext>
            </a:extLst>
          </p:cNvPr>
          <p:cNvSpPr>
            <a:spLocks noGrp="1"/>
          </p:cNvSpPr>
          <p:nvPr>
            <p:ph type="sldNum" sz="quarter" idx="11"/>
          </p:nvPr>
        </p:nvSpPr>
        <p:spPr/>
        <p:txBody>
          <a:bodyPr/>
          <a:lstStyle/>
          <a:p>
            <a:fld id="{A1A5E10D-79A5-49BA-9648-53481340C65F}" type="slidenum">
              <a:rPr lang="en-US" smtClean="0"/>
              <a:pPr/>
              <a:t>‹#›</a:t>
            </a:fld>
            <a:endParaRPr lang="en-US" dirty="0"/>
          </a:p>
        </p:txBody>
      </p:sp>
      <p:sp>
        <p:nvSpPr>
          <p:cNvPr id="7" name="Inhaltsplatzhalter 6">
            <a:extLst>
              <a:ext uri="{FF2B5EF4-FFF2-40B4-BE49-F238E27FC236}">
                <a16:creationId xmlns:a16="http://schemas.microsoft.com/office/drawing/2014/main" id="{C186323F-21B0-414B-B738-0CBC5536F22B}"/>
              </a:ext>
            </a:extLst>
          </p:cNvPr>
          <p:cNvSpPr>
            <a:spLocks noGrp="1"/>
          </p:cNvSpPr>
          <p:nvPr>
            <p:ph sz="quarter" idx="12" hasCustomPrompt="1"/>
          </p:nvPr>
        </p:nvSpPr>
        <p:spPr>
          <a:xfrm>
            <a:off x="624608" y="1485024"/>
            <a:ext cx="10944000" cy="4752288"/>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142890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2.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jpe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slideLayout" Target="../slideLayouts/slideLayout34.xml"/><Relationship Id="rId18" Type="http://schemas.openxmlformats.org/officeDocument/2006/relationships/slideLayout" Target="../slideLayouts/slideLayout39.xml"/><Relationship Id="rId3" Type="http://schemas.openxmlformats.org/officeDocument/2006/relationships/slideLayout" Target="../slideLayouts/slideLayout24.xml"/><Relationship Id="rId21" Type="http://schemas.openxmlformats.org/officeDocument/2006/relationships/slideLayout" Target="../slideLayouts/slideLayout42.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20" Type="http://schemas.openxmlformats.org/officeDocument/2006/relationships/slideLayout" Target="../slideLayouts/slideLayout41.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24" Type="http://schemas.openxmlformats.org/officeDocument/2006/relationships/image" Target="../media/image2.emf"/><Relationship Id="rId5" Type="http://schemas.openxmlformats.org/officeDocument/2006/relationships/slideLayout" Target="../slideLayouts/slideLayout26.xml"/><Relationship Id="rId15" Type="http://schemas.openxmlformats.org/officeDocument/2006/relationships/slideLayout" Target="../slideLayouts/slideLayout36.xml"/><Relationship Id="rId23" Type="http://schemas.openxmlformats.org/officeDocument/2006/relationships/image" Target="../media/image1.jpeg"/><Relationship Id="rId10" Type="http://schemas.openxmlformats.org/officeDocument/2006/relationships/slideLayout" Target="../slideLayouts/slideLayout31.xml"/><Relationship Id="rId19" Type="http://schemas.openxmlformats.org/officeDocument/2006/relationships/slideLayout" Target="../slideLayouts/slideLayout40.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 Id="rId2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0.xml"/><Relationship Id="rId13" Type="http://schemas.openxmlformats.org/officeDocument/2006/relationships/slideLayout" Target="../slideLayouts/slideLayout55.xml"/><Relationship Id="rId18" Type="http://schemas.openxmlformats.org/officeDocument/2006/relationships/slideLayout" Target="../slideLayouts/slideLayout60.xml"/><Relationship Id="rId3" Type="http://schemas.openxmlformats.org/officeDocument/2006/relationships/slideLayout" Target="../slideLayouts/slideLayout45.xml"/><Relationship Id="rId21" Type="http://schemas.openxmlformats.org/officeDocument/2006/relationships/slideLayout" Target="../slideLayouts/slideLayout63.xml"/><Relationship Id="rId7" Type="http://schemas.openxmlformats.org/officeDocument/2006/relationships/slideLayout" Target="../slideLayouts/slideLayout49.xml"/><Relationship Id="rId12" Type="http://schemas.openxmlformats.org/officeDocument/2006/relationships/slideLayout" Target="../slideLayouts/slideLayout54.xml"/><Relationship Id="rId17" Type="http://schemas.openxmlformats.org/officeDocument/2006/relationships/slideLayout" Target="../slideLayouts/slideLayout59.xml"/><Relationship Id="rId2" Type="http://schemas.openxmlformats.org/officeDocument/2006/relationships/slideLayout" Target="../slideLayouts/slideLayout44.xml"/><Relationship Id="rId16" Type="http://schemas.openxmlformats.org/officeDocument/2006/relationships/slideLayout" Target="../slideLayouts/slideLayout58.xml"/><Relationship Id="rId20" Type="http://schemas.openxmlformats.org/officeDocument/2006/relationships/slideLayout" Target="../slideLayouts/slideLayout62.xml"/><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slideLayout" Target="../slideLayouts/slideLayout53.xml"/><Relationship Id="rId24" Type="http://schemas.openxmlformats.org/officeDocument/2006/relationships/image" Target="../media/image2.emf"/><Relationship Id="rId5" Type="http://schemas.openxmlformats.org/officeDocument/2006/relationships/slideLayout" Target="../slideLayouts/slideLayout47.xml"/><Relationship Id="rId15" Type="http://schemas.openxmlformats.org/officeDocument/2006/relationships/slideLayout" Target="../slideLayouts/slideLayout57.xml"/><Relationship Id="rId23" Type="http://schemas.openxmlformats.org/officeDocument/2006/relationships/image" Target="../media/image1.jpeg"/><Relationship Id="rId10" Type="http://schemas.openxmlformats.org/officeDocument/2006/relationships/slideLayout" Target="../slideLayouts/slideLayout52.xml"/><Relationship Id="rId19" Type="http://schemas.openxmlformats.org/officeDocument/2006/relationships/slideLayout" Target="../slideLayouts/slideLayout61.xml"/><Relationship Id="rId4" Type="http://schemas.openxmlformats.org/officeDocument/2006/relationships/slideLayout" Target="../slideLayouts/slideLayout46.xml"/><Relationship Id="rId9" Type="http://schemas.openxmlformats.org/officeDocument/2006/relationships/slideLayout" Target="../slideLayouts/slideLayout51.xml"/><Relationship Id="rId14" Type="http://schemas.openxmlformats.org/officeDocument/2006/relationships/slideLayout" Target="../slideLayouts/slideLayout56.xml"/><Relationship Id="rId2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23"/>
          <a:srcRect/>
          <a:tile tx="0" ty="0" sx="100000" sy="100000" flip="none" algn="tl"/>
        </a:blipFill>
        <a:effectLst/>
      </p:bgPr>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8152CBC3-B660-49EC-8CFF-BDC08B2D060E}"/>
              </a:ext>
            </a:extLst>
          </p:cNvPr>
          <p:cNvSpPr>
            <a:spLocks noGrp="1"/>
          </p:cNvSpPr>
          <p:nvPr>
            <p:ph type="title"/>
          </p:nvPr>
        </p:nvSpPr>
        <p:spPr bwMode="black">
          <a:xfrm>
            <a:off x="624000" y="405000"/>
            <a:ext cx="10944000" cy="720000"/>
          </a:xfrm>
          <a:prstGeom prst="rect">
            <a:avLst/>
          </a:prstGeom>
        </p:spPr>
        <p:txBody>
          <a:bodyPr vert="horz" lIns="0" tIns="0" rIns="0" bIns="0" rtlCol="0" anchor="t">
            <a:noAutofit/>
          </a:bodyPr>
          <a:lstStyle/>
          <a:p>
            <a:r>
              <a:rPr lang="en-US" dirty="0"/>
              <a:t>Headline short </a:t>
            </a:r>
            <a:r>
              <a:rPr lang="en-US" dirty="0" err="1"/>
              <a:t>40pt</a:t>
            </a:r>
            <a:r>
              <a:rPr lang="en-US" dirty="0"/>
              <a:t> (double-spaced headline </a:t>
            </a:r>
            <a:r>
              <a:rPr lang="en-US" dirty="0" err="1"/>
              <a:t>24pt</a:t>
            </a:r>
            <a:r>
              <a:rPr lang="en-US" dirty="0"/>
              <a:t>)</a:t>
            </a:r>
          </a:p>
        </p:txBody>
      </p:sp>
      <p:sp>
        <p:nvSpPr>
          <p:cNvPr id="3" name="Textplatzhalter 2">
            <a:extLst>
              <a:ext uri="{FF2B5EF4-FFF2-40B4-BE49-F238E27FC236}">
                <a16:creationId xmlns:a16="http://schemas.microsoft.com/office/drawing/2014/main" id="{D47DA143-B8D4-4CBA-A16E-07B0484BAAA6}"/>
              </a:ext>
            </a:extLst>
          </p:cNvPr>
          <p:cNvSpPr>
            <a:spLocks noGrp="1"/>
          </p:cNvSpPr>
          <p:nvPr>
            <p:ph type="body" idx="1"/>
          </p:nvPr>
        </p:nvSpPr>
        <p:spPr bwMode="black">
          <a:xfrm>
            <a:off x="624000" y="1484712"/>
            <a:ext cx="10944000" cy="4752288"/>
          </a:xfrm>
          <a:prstGeom prst="rect">
            <a:avLst/>
          </a:prstGeom>
        </p:spPr>
        <p:txBody>
          <a:bodyPr vert="horz" lIns="0" tIns="0" rIns="0" bIns="0" rtlCol="0">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a:p>
            <a:pPr lvl="4"/>
            <a:endParaRPr lang="en-US" dirty="0"/>
          </a:p>
        </p:txBody>
      </p:sp>
      <p:sp>
        <p:nvSpPr>
          <p:cNvPr id="5" name="Fußzeilenplatzhalter 4">
            <a:extLst>
              <a:ext uri="{FF2B5EF4-FFF2-40B4-BE49-F238E27FC236}">
                <a16:creationId xmlns:a16="http://schemas.microsoft.com/office/drawing/2014/main" id="{C3E0E978-16D5-413F-A203-BAC957010EB0}"/>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kern="900" baseline="0">
                <a:solidFill>
                  <a:schemeClr val="tx1"/>
                </a:solidFill>
              </a:defRPr>
            </a:lvl1pPr>
          </a:lstStyle>
          <a:p>
            <a:r>
              <a:rPr lang="en-US"/>
              <a:t>public | Barizs Dániel | Operációs rendszerek| 2022. 10. 19, 26</a:t>
            </a:r>
            <a:endParaRPr lang="en-US" dirty="0"/>
          </a:p>
        </p:txBody>
      </p:sp>
      <p:sp>
        <p:nvSpPr>
          <p:cNvPr id="6" name="Foliennummernplatzhalter 5">
            <a:extLst>
              <a:ext uri="{FF2B5EF4-FFF2-40B4-BE49-F238E27FC236}">
                <a16:creationId xmlns:a16="http://schemas.microsoft.com/office/drawing/2014/main" id="{5290EB52-2700-4288-B91E-A90263E48CAE}"/>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cxnSp>
        <p:nvCxnSpPr>
          <p:cNvPr id="29" name="Gerader Verbinder 28">
            <a:extLst>
              <a:ext uri="{FF2B5EF4-FFF2-40B4-BE49-F238E27FC236}">
                <a16:creationId xmlns:a16="http://schemas.microsoft.com/office/drawing/2014/main" id="{DA91C881-79AB-458F-954C-383AF8B01604}"/>
              </a:ext>
            </a:extLst>
          </p:cNvPr>
          <p:cNvCxnSpPr>
            <a:cxnSpLocks/>
          </p:cNvCxnSpPr>
          <p:nvPr userDrawn="1"/>
        </p:nvCxnSpPr>
        <p:spPr bwMode="gray">
          <a:xfrm>
            <a:off x="5952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0" name="Gerader Verbinder 29">
            <a:extLst>
              <a:ext uri="{FF2B5EF4-FFF2-40B4-BE49-F238E27FC236}">
                <a16:creationId xmlns:a16="http://schemas.microsoft.com/office/drawing/2014/main" id="{7C98D975-7445-4F99-9B52-E358E568C5A3}"/>
              </a:ext>
            </a:extLst>
          </p:cNvPr>
          <p:cNvCxnSpPr>
            <a:cxnSpLocks/>
          </p:cNvCxnSpPr>
          <p:nvPr userDrawn="1"/>
        </p:nvCxnSpPr>
        <p:spPr bwMode="gray">
          <a:xfrm>
            <a:off x="6240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1" name="Gerader Verbinder 30">
            <a:extLst>
              <a:ext uri="{FF2B5EF4-FFF2-40B4-BE49-F238E27FC236}">
                <a16:creationId xmlns:a16="http://schemas.microsoft.com/office/drawing/2014/main" id="{DF551706-39BC-4EE7-A735-192BD09A0001}"/>
              </a:ext>
            </a:extLst>
          </p:cNvPr>
          <p:cNvCxnSpPr>
            <a:cxnSpLocks/>
          </p:cNvCxnSpPr>
          <p:nvPr userDrawn="1"/>
        </p:nvCxnSpPr>
        <p:spPr bwMode="gray">
          <a:xfrm>
            <a:off x="7824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2" name="Gerader Verbinder 31">
            <a:extLst>
              <a:ext uri="{FF2B5EF4-FFF2-40B4-BE49-F238E27FC236}">
                <a16:creationId xmlns:a16="http://schemas.microsoft.com/office/drawing/2014/main" id="{2A0A7869-3F34-4E75-A064-BE3F44A63406}"/>
              </a:ext>
            </a:extLst>
          </p:cNvPr>
          <p:cNvCxnSpPr>
            <a:cxnSpLocks/>
          </p:cNvCxnSpPr>
          <p:nvPr userDrawn="1"/>
        </p:nvCxnSpPr>
        <p:spPr bwMode="gray">
          <a:xfrm>
            <a:off x="8112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3" name="Gerader Verbinder 32">
            <a:extLst>
              <a:ext uri="{FF2B5EF4-FFF2-40B4-BE49-F238E27FC236}">
                <a16:creationId xmlns:a16="http://schemas.microsoft.com/office/drawing/2014/main" id="{A4177ED2-DC6D-4DA2-AF57-22AD5C7A4FCC}"/>
              </a:ext>
            </a:extLst>
          </p:cNvPr>
          <p:cNvCxnSpPr>
            <a:cxnSpLocks/>
          </p:cNvCxnSpPr>
          <p:nvPr userDrawn="1"/>
        </p:nvCxnSpPr>
        <p:spPr bwMode="gray">
          <a:xfrm>
            <a:off x="4080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4" name="Gerader Verbinder 33">
            <a:extLst>
              <a:ext uri="{FF2B5EF4-FFF2-40B4-BE49-F238E27FC236}">
                <a16:creationId xmlns:a16="http://schemas.microsoft.com/office/drawing/2014/main" id="{4CAD1D89-EB95-4550-A35C-0A1D9DD17A31}"/>
              </a:ext>
            </a:extLst>
          </p:cNvPr>
          <p:cNvCxnSpPr>
            <a:cxnSpLocks/>
          </p:cNvCxnSpPr>
          <p:nvPr userDrawn="1"/>
        </p:nvCxnSpPr>
        <p:spPr bwMode="gray">
          <a:xfrm>
            <a:off x="4368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5" name="Gerader Verbinder 34">
            <a:extLst>
              <a:ext uri="{FF2B5EF4-FFF2-40B4-BE49-F238E27FC236}">
                <a16:creationId xmlns:a16="http://schemas.microsoft.com/office/drawing/2014/main" id="{9E47EBE1-63C9-4FBE-B681-22B45511EEE3}"/>
              </a:ext>
            </a:extLst>
          </p:cNvPr>
          <p:cNvCxnSpPr>
            <a:cxnSpLocks/>
          </p:cNvCxnSpPr>
          <p:nvPr userDrawn="1"/>
        </p:nvCxnSpPr>
        <p:spPr bwMode="gray">
          <a:xfrm>
            <a:off x="3144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6" name="Gerader Verbinder 35">
            <a:extLst>
              <a:ext uri="{FF2B5EF4-FFF2-40B4-BE49-F238E27FC236}">
                <a16:creationId xmlns:a16="http://schemas.microsoft.com/office/drawing/2014/main" id="{3621EA9F-5C5D-4AF2-9740-37FE244799E2}"/>
              </a:ext>
            </a:extLst>
          </p:cNvPr>
          <p:cNvCxnSpPr>
            <a:cxnSpLocks/>
          </p:cNvCxnSpPr>
          <p:nvPr userDrawn="1"/>
        </p:nvCxnSpPr>
        <p:spPr bwMode="gray">
          <a:xfrm>
            <a:off x="3432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7" name="Gerader Verbinder 36">
            <a:extLst>
              <a:ext uri="{FF2B5EF4-FFF2-40B4-BE49-F238E27FC236}">
                <a16:creationId xmlns:a16="http://schemas.microsoft.com/office/drawing/2014/main" id="{D1EF1E0F-30B7-4B13-96AD-E88084E80D49}"/>
              </a:ext>
            </a:extLst>
          </p:cNvPr>
          <p:cNvCxnSpPr>
            <a:cxnSpLocks/>
          </p:cNvCxnSpPr>
          <p:nvPr userDrawn="1"/>
        </p:nvCxnSpPr>
        <p:spPr bwMode="gray">
          <a:xfrm>
            <a:off x="8760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8" name="Gerader Verbinder 37">
            <a:extLst>
              <a:ext uri="{FF2B5EF4-FFF2-40B4-BE49-F238E27FC236}">
                <a16:creationId xmlns:a16="http://schemas.microsoft.com/office/drawing/2014/main" id="{508FA7B9-8179-4FDE-890A-1A9E21FC445D}"/>
              </a:ext>
            </a:extLst>
          </p:cNvPr>
          <p:cNvCxnSpPr>
            <a:cxnSpLocks/>
          </p:cNvCxnSpPr>
          <p:nvPr userDrawn="1"/>
        </p:nvCxnSpPr>
        <p:spPr bwMode="gray">
          <a:xfrm>
            <a:off x="9048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4" name="Grafik 3">
            <a:extLst>
              <a:ext uri="{FF2B5EF4-FFF2-40B4-BE49-F238E27FC236}">
                <a16:creationId xmlns:a16="http://schemas.microsoft.com/office/drawing/2014/main" id="{5A74839A-514D-4A95-9C9B-BCB04772A269}"/>
              </a:ext>
            </a:extLst>
          </p:cNvPr>
          <p:cNvPicPr>
            <a:picLocks noChangeAspect="1"/>
          </p:cNvPicPr>
          <p:nvPr userDrawn="1"/>
        </p:nvPicPr>
        <p:blipFill rotWithShape="1">
          <a:blip r:embed="rId24" cstate="print">
            <a:extLst>
              <a:ext uri="{28A0092B-C50C-407E-A947-70E740481C1C}">
                <a14:useLocalDpi xmlns:a14="http://schemas.microsoft.com/office/drawing/2010/main"/>
              </a:ext>
            </a:extLst>
          </a:blip>
          <a:srcRect r="63456"/>
          <a:stretch/>
        </p:blipFill>
        <p:spPr bwMode="black">
          <a:xfrm>
            <a:off x="535817" y="6316466"/>
            <a:ext cx="688880" cy="453430"/>
          </a:xfrm>
          <a:prstGeom prst="rect">
            <a:avLst/>
          </a:prstGeom>
        </p:spPr>
      </p:pic>
    </p:spTree>
    <p:extLst>
      <p:ext uri="{BB962C8B-B14F-4D97-AF65-F5344CB8AC3E}">
        <p14:creationId xmlns:p14="http://schemas.microsoft.com/office/powerpoint/2010/main" val="3078505353"/>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8" r:id="rId8"/>
    <p:sldLayoutId id="2147483674" r:id="rId9"/>
    <p:sldLayoutId id="2147483673" r:id="rId10"/>
    <p:sldLayoutId id="2147483657" r:id="rId11"/>
    <p:sldLayoutId id="2147483659" r:id="rId12"/>
    <p:sldLayoutId id="2147483660" r:id="rId13"/>
    <p:sldLayoutId id="2147483664" r:id="rId14"/>
    <p:sldLayoutId id="2147483661" r:id="rId15"/>
    <p:sldLayoutId id="2147483662" r:id="rId16"/>
    <p:sldLayoutId id="2147483667" r:id="rId17"/>
    <p:sldLayoutId id="2147483663" r:id="rId18"/>
    <p:sldLayoutId id="2147483670" r:id="rId19"/>
    <p:sldLayoutId id="2147483665" r:id="rId20"/>
    <p:sldLayoutId id="2147483666" r:id="rId21"/>
  </p:sldLayoutIdLst>
  <p:hf hdr="0" dt="0"/>
  <p:txStyles>
    <p:titleStyle>
      <a:lvl1pPr algn="l" defTabSz="914400" rtl="0" eaLnBrk="1" latinLnBrk="0" hangingPunct="1">
        <a:lnSpc>
          <a:spcPct val="90000"/>
        </a:lnSpc>
        <a:spcBef>
          <a:spcPct val="0"/>
        </a:spcBef>
        <a:buNone/>
        <a:defRPr sz="4000" kern="1200">
          <a:solidFill>
            <a:schemeClr val="tx2"/>
          </a:solidFill>
          <a:latin typeface="+mj-lt"/>
          <a:ea typeface="+mj-ea"/>
          <a:cs typeface="+mj-cs"/>
        </a:defRPr>
      </a:lvl1pPr>
    </p:titleStyle>
    <p:bodyStyle>
      <a:lvl1pPr marL="0" indent="0" algn="l" defTabSz="914400" rtl="0" eaLnBrk="1" latinLnBrk="0" hangingPunct="1">
        <a:lnSpc>
          <a:spcPct val="100000"/>
        </a:lnSpc>
        <a:spcBef>
          <a:spcPts val="0"/>
        </a:spcBef>
        <a:spcAft>
          <a:spcPts val="900"/>
        </a:spcAft>
        <a:buFont typeface="Arial" panose="020B0604020202020204" pitchFamily="34" charset="0"/>
        <a:buNone/>
        <a:defRPr sz="1800" kern="1200">
          <a:solidFill>
            <a:schemeClr val="tx1"/>
          </a:solidFill>
          <a:latin typeface="+mj-lt"/>
          <a:ea typeface="+mn-ea"/>
          <a:cs typeface="+mn-cs"/>
        </a:defRPr>
      </a:lvl1pPr>
      <a:lvl2pPr marL="0" indent="0" algn="l" defTabSz="914400" rtl="0" eaLnBrk="1" latinLnBrk="0" hangingPunct="1">
        <a:lnSpc>
          <a:spcPct val="1000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2pPr>
      <a:lvl3pPr marL="144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3pPr>
      <a:lvl4pPr marL="288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4pPr>
      <a:lvl5pPr marL="432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5pPr>
      <a:lvl6pPr marL="576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6pPr>
      <a:lvl7pPr marL="720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7pPr>
      <a:lvl8pPr marL="864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8pPr>
      <a:lvl9pPr marL="1008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93">
          <p15:clr>
            <a:srgbClr val="F26B43"/>
          </p15:clr>
        </p15:guide>
        <p15:guide id="2" pos="7287">
          <p15:clr>
            <a:srgbClr val="F26B43"/>
          </p15:clr>
        </p15:guide>
        <p15:guide id="4" orient="horz" pos="3929">
          <p15:clr>
            <a:srgbClr val="F26B43"/>
          </p15:clr>
        </p15:guide>
        <p15:guide id="5" pos="3840">
          <p15:clr>
            <a:srgbClr val="F26B43"/>
          </p15:clr>
        </p15:guide>
        <p15:guide id="6" orient="horz" pos="935">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Pr>
        <a:blipFill dpi="0" rotWithShape="1">
          <a:blip r:embed="rId23"/>
          <a:srcRect/>
          <a:tile tx="0" ty="0" sx="100000" sy="100000" flip="none" algn="tl"/>
        </a:blipFill>
        <a:effectLst/>
      </p:bgPr>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8152CBC3-B660-49EC-8CFF-BDC08B2D060E}"/>
              </a:ext>
            </a:extLst>
          </p:cNvPr>
          <p:cNvSpPr>
            <a:spLocks noGrp="1"/>
          </p:cNvSpPr>
          <p:nvPr>
            <p:ph type="title"/>
          </p:nvPr>
        </p:nvSpPr>
        <p:spPr bwMode="black">
          <a:xfrm>
            <a:off x="624000" y="405000"/>
            <a:ext cx="10944000" cy="720000"/>
          </a:xfrm>
          <a:prstGeom prst="rect">
            <a:avLst/>
          </a:prstGeom>
        </p:spPr>
        <p:txBody>
          <a:bodyPr vert="horz" lIns="0" tIns="0" rIns="0" bIns="0" rtlCol="0" anchor="t">
            <a:noAutofit/>
          </a:bodyPr>
          <a:lstStyle/>
          <a:p>
            <a:r>
              <a:rPr lang="en-US" dirty="0"/>
              <a:t>Headline short </a:t>
            </a:r>
            <a:r>
              <a:rPr lang="en-US" dirty="0" err="1"/>
              <a:t>40pt</a:t>
            </a:r>
            <a:r>
              <a:rPr lang="en-US" dirty="0"/>
              <a:t> (double-spaced headline </a:t>
            </a:r>
            <a:r>
              <a:rPr lang="en-US" dirty="0" err="1"/>
              <a:t>24pt</a:t>
            </a:r>
            <a:r>
              <a:rPr lang="en-US" dirty="0"/>
              <a:t>)</a:t>
            </a:r>
          </a:p>
        </p:txBody>
      </p:sp>
      <p:sp>
        <p:nvSpPr>
          <p:cNvPr id="3" name="Textplatzhalter 2">
            <a:extLst>
              <a:ext uri="{FF2B5EF4-FFF2-40B4-BE49-F238E27FC236}">
                <a16:creationId xmlns:a16="http://schemas.microsoft.com/office/drawing/2014/main" id="{D47DA143-B8D4-4CBA-A16E-07B0484BAAA6}"/>
              </a:ext>
            </a:extLst>
          </p:cNvPr>
          <p:cNvSpPr>
            <a:spLocks noGrp="1"/>
          </p:cNvSpPr>
          <p:nvPr>
            <p:ph type="body" idx="1"/>
          </p:nvPr>
        </p:nvSpPr>
        <p:spPr bwMode="black">
          <a:xfrm>
            <a:off x="624000" y="1484712"/>
            <a:ext cx="10944000" cy="4752288"/>
          </a:xfrm>
          <a:prstGeom prst="rect">
            <a:avLst/>
          </a:prstGeom>
        </p:spPr>
        <p:txBody>
          <a:bodyPr vert="horz" lIns="0" tIns="0" rIns="0" bIns="0" rtlCol="0">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a:p>
            <a:pPr lvl="4"/>
            <a:endParaRPr lang="en-US" dirty="0"/>
          </a:p>
        </p:txBody>
      </p:sp>
      <p:sp>
        <p:nvSpPr>
          <p:cNvPr id="5" name="Fußzeilenplatzhalter 4">
            <a:extLst>
              <a:ext uri="{FF2B5EF4-FFF2-40B4-BE49-F238E27FC236}">
                <a16:creationId xmlns:a16="http://schemas.microsoft.com/office/drawing/2014/main" id="{C3E0E978-16D5-413F-A203-BAC957010EB0}"/>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kern="900" baseline="0">
                <a:solidFill>
                  <a:schemeClr val="tx1"/>
                </a:solidFill>
              </a:defRPr>
            </a:lvl1pPr>
          </a:lstStyle>
          <a:p>
            <a:r>
              <a:rPr lang="en-US"/>
              <a:t>public | Barizs Dániel | Operációs rendszerek| 2022. 10. 19, 26</a:t>
            </a:r>
            <a:endParaRPr lang="en-US" dirty="0"/>
          </a:p>
        </p:txBody>
      </p:sp>
      <p:sp>
        <p:nvSpPr>
          <p:cNvPr id="6" name="Foliennummernplatzhalter 5">
            <a:extLst>
              <a:ext uri="{FF2B5EF4-FFF2-40B4-BE49-F238E27FC236}">
                <a16:creationId xmlns:a16="http://schemas.microsoft.com/office/drawing/2014/main" id="{5290EB52-2700-4288-B91E-A90263E48CAE}"/>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cxnSp>
        <p:nvCxnSpPr>
          <p:cNvPr id="29" name="Gerader Verbinder 28">
            <a:extLst>
              <a:ext uri="{FF2B5EF4-FFF2-40B4-BE49-F238E27FC236}">
                <a16:creationId xmlns:a16="http://schemas.microsoft.com/office/drawing/2014/main" id="{DA91C881-79AB-458F-954C-383AF8B01604}"/>
              </a:ext>
            </a:extLst>
          </p:cNvPr>
          <p:cNvCxnSpPr>
            <a:cxnSpLocks/>
          </p:cNvCxnSpPr>
          <p:nvPr userDrawn="1"/>
        </p:nvCxnSpPr>
        <p:spPr bwMode="gray">
          <a:xfrm>
            <a:off x="5952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0" name="Gerader Verbinder 29">
            <a:extLst>
              <a:ext uri="{FF2B5EF4-FFF2-40B4-BE49-F238E27FC236}">
                <a16:creationId xmlns:a16="http://schemas.microsoft.com/office/drawing/2014/main" id="{7C98D975-7445-4F99-9B52-E358E568C5A3}"/>
              </a:ext>
            </a:extLst>
          </p:cNvPr>
          <p:cNvCxnSpPr>
            <a:cxnSpLocks/>
          </p:cNvCxnSpPr>
          <p:nvPr userDrawn="1"/>
        </p:nvCxnSpPr>
        <p:spPr bwMode="gray">
          <a:xfrm>
            <a:off x="6240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1" name="Gerader Verbinder 30">
            <a:extLst>
              <a:ext uri="{FF2B5EF4-FFF2-40B4-BE49-F238E27FC236}">
                <a16:creationId xmlns:a16="http://schemas.microsoft.com/office/drawing/2014/main" id="{DF551706-39BC-4EE7-A735-192BD09A0001}"/>
              </a:ext>
            </a:extLst>
          </p:cNvPr>
          <p:cNvCxnSpPr>
            <a:cxnSpLocks/>
          </p:cNvCxnSpPr>
          <p:nvPr userDrawn="1"/>
        </p:nvCxnSpPr>
        <p:spPr bwMode="gray">
          <a:xfrm>
            <a:off x="7824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2" name="Gerader Verbinder 31">
            <a:extLst>
              <a:ext uri="{FF2B5EF4-FFF2-40B4-BE49-F238E27FC236}">
                <a16:creationId xmlns:a16="http://schemas.microsoft.com/office/drawing/2014/main" id="{2A0A7869-3F34-4E75-A064-BE3F44A63406}"/>
              </a:ext>
            </a:extLst>
          </p:cNvPr>
          <p:cNvCxnSpPr>
            <a:cxnSpLocks/>
          </p:cNvCxnSpPr>
          <p:nvPr userDrawn="1"/>
        </p:nvCxnSpPr>
        <p:spPr bwMode="gray">
          <a:xfrm>
            <a:off x="8112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3" name="Gerader Verbinder 32">
            <a:extLst>
              <a:ext uri="{FF2B5EF4-FFF2-40B4-BE49-F238E27FC236}">
                <a16:creationId xmlns:a16="http://schemas.microsoft.com/office/drawing/2014/main" id="{A4177ED2-DC6D-4DA2-AF57-22AD5C7A4FCC}"/>
              </a:ext>
            </a:extLst>
          </p:cNvPr>
          <p:cNvCxnSpPr>
            <a:cxnSpLocks/>
          </p:cNvCxnSpPr>
          <p:nvPr userDrawn="1"/>
        </p:nvCxnSpPr>
        <p:spPr bwMode="gray">
          <a:xfrm>
            <a:off x="4080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4" name="Gerader Verbinder 33">
            <a:extLst>
              <a:ext uri="{FF2B5EF4-FFF2-40B4-BE49-F238E27FC236}">
                <a16:creationId xmlns:a16="http://schemas.microsoft.com/office/drawing/2014/main" id="{4CAD1D89-EB95-4550-A35C-0A1D9DD17A31}"/>
              </a:ext>
            </a:extLst>
          </p:cNvPr>
          <p:cNvCxnSpPr>
            <a:cxnSpLocks/>
          </p:cNvCxnSpPr>
          <p:nvPr userDrawn="1"/>
        </p:nvCxnSpPr>
        <p:spPr bwMode="gray">
          <a:xfrm>
            <a:off x="4368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5" name="Gerader Verbinder 34">
            <a:extLst>
              <a:ext uri="{FF2B5EF4-FFF2-40B4-BE49-F238E27FC236}">
                <a16:creationId xmlns:a16="http://schemas.microsoft.com/office/drawing/2014/main" id="{9E47EBE1-63C9-4FBE-B681-22B45511EEE3}"/>
              </a:ext>
            </a:extLst>
          </p:cNvPr>
          <p:cNvCxnSpPr>
            <a:cxnSpLocks/>
          </p:cNvCxnSpPr>
          <p:nvPr userDrawn="1"/>
        </p:nvCxnSpPr>
        <p:spPr bwMode="gray">
          <a:xfrm>
            <a:off x="3144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6" name="Gerader Verbinder 35">
            <a:extLst>
              <a:ext uri="{FF2B5EF4-FFF2-40B4-BE49-F238E27FC236}">
                <a16:creationId xmlns:a16="http://schemas.microsoft.com/office/drawing/2014/main" id="{3621EA9F-5C5D-4AF2-9740-37FE244799E2}"/>
              </a:ext>
            </a:extLst>
          </p:cNvPr>
          <p:cNvCxnSpPr>
            <a:cxnSpLocks/>
          </p:cNvCxnSpPr>
          <p:nvPr userDrawn="1"/>
        </p:nvCxnSpPr>
        <p:spPr bwMode="gray">
          <a:xfrm>
            <a:off x="3432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7" name="Gerader Verbinder 36">
            <a:extLst>
              <a:ext uri="{FF2B5EF4-FFF2-40B4-BE49-F238E27FC236}">
                <a16:creationId xmlns:a16="http://schemas.microsoft.com/office/drawing/2014/main" id="{D1EF1E0F-30B7-4B13-96AD-E88084E80D49}"/>
              </a:ext>
            </a:extLst>
          </p:cNvPr>
          <p:cNvCxnSpPr>
            <a:cxnSpLocks/>
          </p:cNvCxnSpPr>
          <p:nvPr userDrawn="1"/>
        </p:nvCxnSpPr>
        <p:spPr bwMode="gray">
          <a:xfrm>
            <a:off x="8760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8" name="Gerader Verbinder 37">
            <a:extLst>
              <a:ext uri="{FF2B5EF4-FFF2-40B4-BE49-F238E27FC236}">
                <a16:creationId xmlns:a16="http://schemas.microsoft.com/office/drawing/2014/main" id="{508FA7B9-8179-4FDE-890A-1A9E21FC445D}"/>
              </a:ext>
            </a:extLst>
          </p:cNvPr>
          <p:cNvCxnSpPr>
            <a:cxnSpLocks/>
          </p:cNvCxnSpPr>
          <p:nvPr userDrawn="1"/>
        </p:nvCxnSpPr>
        <p:spPr bwMode="gray">
          <a:xfrm>
            <a:off x="9048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4" name="Grafik 3">
            <a:extLst>
              <a:ext uri="{FF2B5EF4-FFF2-40B4-BE49-F238E27FC236}">
                <a16:creationId xmlns:a16="http://schemas.microsoft.com/office/drawing/2014/main" id="{5A74839A-514D-4A95-9C9B-BCB04772A269}"/>
              </a:ext>
            </a:extLst>
          </p:cNvPr>
          <p:cNvPicPr>
            <a:picLocks noChangeAspect="1"/>
          </p:cNvPicPr>
          <p:nvPr userDrawn="1"/>
        </p:nvPicPr>
        <p:blipFill rotWithShape="1">
          <a:blip r:embed="rId24" cstate="print">
            <a:extLst>
              <a:ext uri="{28A0092B-C50C-407E-A947-70E740481C1C}">
                <a14:useLocalDpi xmlns:a14="http://schemas.microsoft.com/office/drawing/2010/main"/>
              </a:ext>
            </a:extLst>
          </a:blip>
          <a:srcRect r="63456"/>
          <a:stretch/>
        </p:blipFill>
        <p:spPr bwMode="black">
          <a:xfrm>
            <a:off x="535817" y="6316466"/>
            <a:ext cx="688880" cy="453430"/>
          </a:xfrm>
          <a:prstGeom prst="rect">
            <a:avLst/>
          </a:prstGeom>
        </p:spPr>
      </p:pic>
    </p:spTree>
    <p:extLst>
      <p:ext uri="{BB962C8B-B14F-4D97-AF65-F5344CB8AC3E}">
        <p14:creationId xmlns:p14="http://schemas.microsoft.com/office/powerpoint/2010/main" val="869759886"/>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 id="2147483690" r:id="rId15"/>
    <p:sldLayoutId id="2147483691" r:id="rId16"/>
    <p:sldLayoutId id="2147483692" r:id="rId17"/>
    <p:sldLayoutId id="2147483693" r:id="rId18"/>
    <p:sldLayoutId id="2147483694" r:id="rId19"/>
    <p:sldLayoutId id="2147483695" r:id="rId20"/>
    <p:sldLayoutId id="2147483696" r:id="rId21"/>
  </p:sldLayoutIdLst>
  <p:hf hdr="0" dt="0"/>
  <p:txStyles>
    <p:titleStyle>
      <a:lvl1pPr algn="l" defTabSz="914400" rtl="0" eaLnBrk="1" latinLnBrk="0" hangingPunct="1">
        <a:lnSpc>
          <a:spcPct val="90000"/>
        </a:lnSpc>
        <a:spcBef>
          <a:spcPct val="0"/>
        </a:spcBef>
        <a:buNone/>
        <a:defRPr sz="4000" kern="1200">
          <a:solidFill>
            <a:schemeClr val="tx2"/>
          </a:solidFill>
          <a:latin typeface="+mj-lt"/>
          <a:ea typeface="+mj-ea"/>
          <a:cs typeface="+mj-cs"/>
        </a:defRPr>
      </a:lvl1pPr>
    </p:titleStyle>
    <p:bodyStyle>
      <a:lvl1pPr marL="0" indent="0" algn="l" defTabSz="914400" rtl="0" eaLnBrk="1" latinLnBrk="0" hangingPunct="1">
        <a:lnSpc>
          <a:spcPct val="100000"/>
        </a:lnSpc>
        <a:spcBef>
          <a:spcPts val="0"/>
        </a:spcBef>
        <a:spcAft>
          <a:spcPts val="900"/>
        </a:spcAft>
        <a:buFont typeface="Arial" panose="020B0604020202020204" pitchFamily="34" charset="0"/>
        <a:buNone/>
        <a:defRPr sz="1800" kern="1200">
          <a:solidFill>
            <a:schemeClr val="tx1"/>
          </a:solidFill>
          <a:latin typeface="+mj-lt"/>
          <a:ea typeface="+mn-ea"/>
          <a:cs typeface="+mn-cs"/>
        </a:defRPr>
      </a:lvl1pPr>
      <a:lvl2pPr marL="0" indent="0" algn="l" defTabSz="914400" rtl="0" eaLnBrk="1" latinLnBrk="0" hangingPunct="1">
        <a:lnSpc>
          <a:spcPct val="1000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2pPr>
      <a:lvl3pPr marL="144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3pPr>
      <a:lvl4pPr marL="288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4pPr>
      <a:lvl5pPr marL="432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5pPr>
      <a:lvl6pPr marL="576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6pPr>
      <a:lvl7pPr marL="720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7pPr>
      <a:lvl8pPr marL="864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8pPr>
      <a:lvl9pPr marL="1008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93">
          <p15:clr>
            <a:srgbClr val="F26B43"/>
          </p15:clr>
        </p15:guide>
        <p15:guide id="2" pos="7287">
          <p15:clr>
            <a:srgbClr val="F26B43"/>
          </p15:clr>
        </p15:guide>
        <p15:guide id="4" orient="horz" pos="3929">
          <p15:clr>
            <a:srgbClr val="F26B43"/>
          </p15:clr>
        </p15:guide>
        <p15:guide id="5" pos="3840">
          <p15:clr>
            <a:srgbClr val="F26B43"/>
          </p15:clr>
        </p15:guide>
        <p15:guide id="6" orient="horz" pos="935">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ltGray">
      <p:bgPr>
        <a:blipFill dpi="0" rotWithShape="1">
          <a:blip r:embed="rId23"/>
          <a:srcRect/>
          <a:tile tx="0" ty="0" sx="100000" sy="100000" flip="none" algn="tl"/>
        </a:blipFill>
        <a:effectLst/>
      </p:bgPr>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8152CBC3-B660-49EC-8CFF-BDC08B2D060E}"/>
              </a:ext>
            </a:extLst>
          </p:cNvPr>
          <p:cNvSpPr>
            <a:spLocks noGrp="1"/>
          </p:cNvSpPr>
          <p:nvPr>
            <p:ph type="title"/>
          </p:nvPr>
        </p:nvSpPr>
        <p:spPr bwMode="black">
          <a:xfrm>
            <a:off x="624000" y="405000"/>
            <a:ext cx="10944000" cy="720000"/>
          </a:xfrm>
          <a:prstGeom prst="rect">
            <a:avLst/>
          </a:prstGeom>
        </p:spPr>
        <p:txBody>
          <a:bodyPr vert="horz" lIns="0" tIns="0" rIns="0" bIns="0" rtlCol="0" anchor="t">
            <a:noAutofit/>
          </a:bodyPr>
          <a:lstStyle/>
          <a:p>
            <a:r>
              <a:rPr lang="en-US" dirty="0"/>
              <a:t>Headline short </a:t>
            </a:r>
            <a:r>
              <a:rPr lang="en-US" dirty="0" err="1"/>
              <a:t>40pt</a:t>
            </a:r>
            <a:r>
              <a:rPr lang="en-US" dirty="0"/>
              <a:t> (double-spaced headline </a:t>
            </a:r>
            <a:r>
              <a:rPr lang="en-US" dirty="0" err="1"/>
              <a:t>24pt</a:t>
            </a:r>
            <a:r>
              <a:rPr lang="en-US" dirty="0"/>
              <a:t>)</a:t>
            </a:r>
          </a:p>
        </p:txBody>
      </p:sp>
      <p:sp>
        <p:nvSpPr>
          <p:cNvPr id="3" name="Textplatzhalter 2">
            <a:extLst>
              <a:ext uri="{FF2B5EF4-FFF2-40B4-BE49-F238E27FC236}">
                <a16:creationId xmlns:a16="http://schemas.microsoft.com/office/drawing/2014/main" id="{D47DA143-B8D4-4CBA-A16E-07B0484BAAA6}"/>
              </a:ext>
            </a:extLst>
          </p:cNvPr>
          <p:cNvSpPr>
            <a:spLocks noGrp="1"/>
          </p:cNvSpPr>
          <p:nvPr>
            <p:ph type="body" idx="1"/>
          </p:nvPr>
        </p:nvSpPr>
        <p:spPr bwMode="black">
          <a:xfrm>
            <a:off x="624000" y="1484712"/>
            <a:ext cx="10944000" cy="4752288"/>
          </a:xfrm>
          <a:prstGeom prst="rect">
            <a:avLst/>
          </a:prstGeom>
        </p:spPr>
        <p:txBody>
          <a:bodyPr vert="horz" lIns="0" tIns="0" rIns="0" bIns="0" rtlCol="0">
            <a:no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a:p>
            <a:pPr lvl="4"/>
            <a:endParaRPr lang="en-US" dirty="0"/>
          </a:p>
        </p:txBody>
      </p:sp>
      <p:sp>
        <p:nvSpPr>
          <p:cNvPr id="5" name="Fußzeilenplatzhalter 4">
            <a:extLst>
              <a:ext uri="{FF2B5EF4-FFF2-40B4-BE49-F238E27FC236}">
                <a16:creationId xmlns:a16="http://schemas.microsoft.com/office/drawing/2014/main" id="{C3E0E978-16D5-413F-A203-BAC957010EB0}"/>
              </a:ext>
            </a:extLst>
          </p:cNvPr>
          <p:cNvSpPr>
            <a:spLocks noGrp="1"/>
          </p:cNvSpPr>
          <p:nvPr>
            <p:ph type="ftr" sz="quarter" idx="3"/>
          </p:nvPr>
        </p:nvSpPr>
        <p:spPr bwMode="black">
          <a:xfrm>
            <a:off x="2352000" y="6385644"/>
            <a:ext cx="7488000" cy="324000"/>
          </a:xfrm>
          <a:prstGeom prst="rect">
            <a:avLst/>
          </a:prstGeom>
        </p:spPr>
        <p:txBody>
          <a:bodyPr vert="horz" lIns="0" tIns="0" rIns="0" bIns="0" rtlCol="0" anchor="ctr">
            <a:noAutofit/>
          </a:bodyPr>
          <a:lstStyle>
            <a:lvl1pPr algn="ctr">
              <a:defRPr sz="900" kern="900" baseline="0">
                <a:solidFill>
                  <a:schemeClr val="tx1"/>
                </a:solidFill>
              </a:defRPr>
            </a:lvl1pPr>
          </a:lstStyle>
          <a:p>
            <a:r>
              <a:rPr lang="en-US"/>
              <a:t>public | Barizs Dániel | Operációs rendszerek| 2022. 10. 19, 26</a:t>
            </a:r>
            <a:endParaRPr lang="en-US" dirty="0"/>
          </a:p>
        </p:txBody>
      </p:sp>
      <p:sp>
        <p:nvSpPr>
          <p:cNvPr id="6" name="Foliennummernplatzhalter 5">
            <a:extLst>
              <a:ext uri="{FF2B5EF4-FFF2-40B4-BE49-F238E27FC236}">
                <a16:creationId xmlns:a16="http://schemas.microsoft.com/office/drawing/2014/main" id="{5290EB52-2700-4288-B91E-A90263E48CAE}"/>
              </a:ext>
            </a:extLst>
          </p:cNvPr>
          <p:cNvSpPr>
            <a:spLocks noGrp="1"/>
          </p:cNvSpPr>
          <p:nvPr>
            <p:ph type="sldNum" sz="quarter" idx="4"/>
          </p:nvPr>
        </p:nvSpPr>
        <p:spPr bwMode="black">
          <a:xfrm>
            <a:off x="11676000" y="6385644"/>
            <a:ext cx="252000" cy="324000"/>
          </a:xfrm>
          <a:prstGeom prst="rect">
            <a:avLst/>
          </a:prstGeom>
        </p:spPr>
        <p:txBody>
          <a:bodyPr vert="horz" lIns="0" tIns="0" rIns="0" bIns="0" rtlCol="0" anchor="ctr">
            <a:noAutofit/>
          </a:bodyPr>
          <a:lstStyle>
            <a:lvl1pPr algn="l">
              <a:defRPr sz="900">
                <a:solidFill>
                  <a:schemeClr val="tx1"/>
                </a:solidFill>
              </a:defRPr>
            </a:lvl1pPr>
          </a:lstStyle>
          <a:p>
            <a:fld id="{A1A5E10D-79A5-49BA-9648-53481340C65F}" type="slidenum">
              <a:rPr lang="en-US" smtClean="0"/>
              <a:pPr/>
              <a:t>‹#›</a:t>
            </a:fld>
            <a:endParaRPr lang="en-US" dirty="0"/>
          </a:p>
        </p:txBody>
      </p:sp>
      <p:cxnSp>
        <p:nvCxnSpPr>
          <p:cNvPr id="29" name="Gerader Verbinder 28">
            <a:extLst>
              <a:ext uri="{FF2B5EF4-FFF2-40B4-BE49-F238E27FC236}">
                <a16:creationId xmlns:a16="http://schemas.microsoft.com/office/drawing/2014/main" id="{DA91C881-79AB-458F-954C-383AF8B01604}"/>
              </a:ext>
            </a:extLst>
          </p:cNvPr>
          <p:cNvCxnSpPr>
            <a:cxnSpLocks/>
          </p:cNvCxnSpPr>
          <p:nvPr userDrawn="1"/>
        </p:nvCxnSpPr>
        <p:spPr bwMode="gray">
          <a:xfrm>
            <a:off x="5952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0" name="Gerader Verbinder 29">
            <a:extLst>
              <a:ext uri="{FF2B5EF4-FFF2-40B4-BE49-F238E27FC236}">
                <a16:creationId xmlns:a16="http://schemas.microsoft.com/office/drawing/2014/main" id="{7C98D975-7445-4F99-9B52-E358E568C5A3}"/>
              </a:ext>
            </a:extLst>
          </p:cNvPr>
          <p:cNvCxnSpPr>
            <a:cxnSpLocks/>
          </p:cNvCxnSpPr>
          <p:nvPr userDrawn="1"/>
        </p:nvCxnSpPr>
        <p:spPr bwMode="gray">
          <a:xfrm>
            <a:off x="6240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1" name="Gerader Verbinder 30">
            <a:extLst>
              <a:ext uri="{FF2B5EF4-FFF2-40B4-BE49-F238E27FC236}">
                <a16:creationId xmlns:a16="http://schemas.microsoft.com/office/drawing/2014/main" id="{DF551706-39BC-4EE7-A735-192BD09A0001}"/>
              </a:ext>
            </a:extLst>
          </p:cNvPr>
          <p:cNvCxnSpPr>
            <a:cxnSpLocks/>
          </p:cNvCxnSpPr>
          <p:nvPr userDrawn="1"/>
        </p:nvCxnSpPr>
        <p:spPr bwMode="gray">
          <a:xfrm>
            <a:off x="7824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2" name="Gerader Verbinder 31">
            <a:extLst>
              <a:ext uri="{FF2B5EF4-FFF2-40B4-BE49-F238E27FC236}">
                <a16:creationId xmlns:a16="http://schemas.microsoft.com/office/drawing/2014/main" id="{2A0A7869-3F34-4E75-A064-BE3F44A63406}"/>
              </a:ext>
            </a:extLst>
          </p:cNvPr>
          <p:cNvCxnSpPr>
            <a:cxnSpLocks/>
          </p:cNvCxnSpPr>
          <p:nvPr userDrawn="1"/>
        </p:nvCxnSpPr>
        <p:spPr bwMode="gray">
          <a:xfrm>
            <a:off x="8112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3" name="Gerader Verbinder 32">
            <a:extLst>
              <a:ext uri="{FF2B5EF4-FFF2-40B4-BE49-F238E27FC236}">
                <a16:creationId xmlns:a16="http://schemas.microsoft.com/office/drawing/2014/main" id="{A4177ED2-DC6D-4DA2-AF57-22AD5C7A4FCC}"/>
              </a:ext>
            </a:extLst>
          </p:cNvPr>
          <p:cNvCxnSpPr>
            <a:cxnSpLocks/>
          </p:cNvCxnSpPr>
          <p:nvPr userDrawn="1"/>
        </p:nvCxnSpPr>
        <p:spPr bwMode="gray">
          <a:xfrm>
            <a:off x="4080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4" name="Gerader Verbinder 33">
            <a:extLst>
              <a:ext uri="{FF2B5EF4-FFF2-40B4-BE49-F238E27FC236}">
                <a16:creationId xmlns:a16="http://schemas.microsoft.com/office/drawing/2014/main" id="{4CAD1D89-EB95-4550-A35C-0A1D9DD17A31}"/>
              </a:ext>
            </a:extLst>
          </p:cNvPr>
          <p:cNvCxnSpPr>
            <a:cxnSpLocks/>
          </p:cNvCxnSpPr>
          <p:nvPr userDrawn="1"/>
        </p:nvCxnSpPr>
        <p:spPr bwMode="gray">
          <a:xfrm>
            <a:off x="4368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5" name="Gerader Verbinder 34">
            <a:extLst>
              <a:ext uri="{FF2B5EF4-FFF2-40B4-BE49-F238E27FC236}">
                <a16:creationId xmlns:a16="http://schemas.microsoft.com/office/drawing/2014/main" id="{9E47EBE1-63C9-4FBE-B681-22B45511EEE3}"/>
              </a:ext>
            </a:extLst>
          </p:cNvPr>
          <p:cNvCxnSpPr>
            <a:cxnSpLocks/>
          </p:cNvCxnSpPr>
          <p:nvPr userDrawn="1"/>
        </p:nvCxnSpPr>
        <p:spPr bwMode="gray">
          <a:xfrm>
            <a:off x="3144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6" name="Gerader Verbinder 35">
            <a:extLst>
              <a:ext uri="{FF2B5EF4-FFF2-40B4-BE49-F238E27FC236}">
                <a16:creationId xmlns:a16="http://schemas.microsoft.com/office/drawing/2014/main" id="{3621EA9F-5C5D-4AF2-9740-37FE244799E2}"/>
              </a:ext>
            </a:extLst>
          </p:cNvPr>
          <p:cNvCxnSpPr>
            <a:cxnSpLocks/>
          </p:cNvCxnSpPr>
          <p:nvPr userDrawn="1"/>
        </p:nvCxnSpPr>
        <p:spPr bwMode="gray">
          <a:xfrm>
            <a:off x="3432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7" name="Gerader Verbinder 36">
            <a:extLst>
              <a:ext uri="{FF2B5EF4-FFF2-40B4-BE49-F238E27FC236}">
                <a16:creationId xmlns:a16="http://schemas.microsoft.com/office/drawing/2014/main" id="{D1EF1E0F-30B7-4B13-96AD-E88084E80D49}"/>
              </a:ext>
            </a:extLst>
          </p:cNvPr>
          <p:cNvCxnSpPr>
            <a:cxnSpLocks/>
          </p:cNvCxnSpPr>
          <p:nvPr userDrawn="1"/>
        </p:nvCxnSpPr>
        <p:spPr bwMode="gray">
          <a:xfrm>
            <a:off x="8760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8" name="Gerader Verbinder 37">
            <a:extLst>
              <a:ext uri="{FF2B5EF4-FFF2-40B4-BE49-F238E27FC236}">
                <a16:creationId xmlns:a16="http://schemas.microsoft.com/office/drawing/2014/main" id="{508FA7B9-8179-4FDE-890A-1A9E21FC445D}"/>
              </a:ext>
            </a:extLst>
          </p:cNvPr>
          <p:cNvCxnSpPr>
            <a:cxnSpLocks/>
          </p:cNvCxnSpPr>
          <p:nvPr userDrawn="1"/>
        </p:nvCxnSpPr>
        <p:spPr bwMode="gray">
          <a:xfrm>
            <a:off x="9048000" y="-171000"/>
            <a:ext cx="0" cy="10800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4" name="Grafik 3">
            <a:extLst>
              <a:ext uri="{FF2B5EF4-FFF2-40B4-BE49-F238E27FC236}">
                <a16:creationId xmlns:a16="http://schemas.microsoft.com/office/drawing/2014/main" id="{5A74839A-514D-4A95-9C9B-BCB04772A269}"/>
              </a:ext>
            </a:extLst>
          </p:cNvPr>
          <p:cNvPicPr>
            <a:picLocks noChangeAspect="1"/>
          </p:cNvPicPr>
          <p:nvPr userDrawn="1"/>
        </p:nvPicPr>
        <p:blipFill rotWithShape="1">
          <a:blip r:embed="rId24" cstate="print">
            <a:extLst>
              <a:ext uri="{28A0092B-C50C-407E-A947-70E740481C1C}">
                <a14:useLocalDpi xmlns:a14="http://schemas.microsoft.com/office/drawing/2010/main"/>
              </a:ext>
            </a:extLst>
          </a:blip>
          <a:srcRect r="63456"/>
          <a:stretch/>
        </p:blipFill>
        <p:spPr bwMode="black">
          <a:xfrm>
            <a:off x="535817" y="6316466"/>
            <a:ext cx="688880" cy="453430"/>
          </a:xfrm>
          <a:prstGeom prst="rect">
            <a:avLst/>
          </a:prstGeom>
        </p:spPr>
      </p:pic>
    </p:spTree>
    <p:extLst>
      <p:ext uri="{BB962C8B-B14F-4D97-AF65-F5344CB8AC3E}">
        <p14:creationId xmlns:p14="http://schemas.microsoft.com/office/powerpoint/2010/main" val="1568130388"/>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 id="2147483713" r:id="rId16"/>
    <p:sldLayoutId id="2147483714" r:id="rId17"/>
    <p:sldLayoutId id="2147483715" r:id="rId18"/>
    <p:sldLayoutId id="2147483716" r:id="rId19"/>
    <p:sldLayoutId id="2147483717" r:id="rId20"/>
    <p:sldLayoutId id="2147483718" r:id="rId21"/>
  </p:sldLayoutIdLst>
  <p:hf hdr="0" dt="0"/>
  <p:txStyles>
    <p:titleStyle>
      <a:lvl1pPr algn="l" defTabSz="914400" rtl="0" eaLnBrk="1" latinLnBrk="0" hangingPunct="1">
        <a:lnSpc>
          <a:spcPct val="90000"/>
        </a:lnSpc>
        <a:spcBef>
          <a:spcPct val="0"/>
        </a:spcBef>
        <a:buNone/>
        <a:defRPr sz="4000" kern="1200">
          <a:solidFill>
            <a:schemeClr val="tx2"/>
          </a:solidFill>
          <a:latin typeface="+mj-lt"/>
          <a:ea typeface="+mj-ea"/>
          <a:cs typeface="+mj-cs"/>
        </a:defRPr>
      </a:lvl1pPr>
    </p:titleStyle>
    <p:bodyStyle>
      <a:lvl1pPr marL="0" indent="0" algn="l" defTabSz="914400" rtl="0" eaLnBrk="1" latinLnBrk="0" hangingPunct="1">
        <a:lnSpc>
          <a:spcPct val="100000"/>
        </a:lnSpc>
        <a:spcBef>
          <a:spcPts val="0"/>
        </a:spcBef>
        <a:spcAft>
          <a:spcPts val="900"/>
        </a:spcAft>
        <a:buFont typeface="Arial" panose="020B0604020202020204" pitchFamily="34" charset="0"/>
        <a:buNone/>
        <a:defRPr sz="1800" kern="1200">
          <a:solidFill>
            <a:schemeClr val="tx1"/>
          </a:solidFill>
          <a:latin typeface="+mj-lt"/>
          <a:ea typeface="+mn-ea"/>
          <a:cs typeface="+mn-cs"/>
        </a:defRPr>
      </a:lvl1pPr>
      <a:lvl2pPr marL="0" indent="0" algn="l" defTabSz="914400" rtl="0" eaLnBrk="1" latinLnBrk="0" hangingPunct="1">
        <a:lnSpc>
          <a:spcPct val="1000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2pPr>
      <a:lvl3pPr marL="144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3pPr>
      <a:lvl4pPr marL="288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4pPr>
      <a:lvl5pPr marL="432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5pPr>
      <a:lvl6pPr marL="576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6pPr>
      <a:lvl7pPr marL="720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7pPr>
      <a:lvl8pPr marL="864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8pPr>
      <a:lvl9pPr marL="1008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93">
          <p15:clr>
            <a:srgbClr val="F26B43"/>
          </p15:clr>
        </p15:guide>
        <p15:guide id="2" pos="7287">
          <p15:clr>
            <a:srgbClr val="F26B43"/>
          </p15:clr>
        </p15:guide>
        <p15:guide id="4" orient="horz" pos="3929">
          <p15:clr>
            <a:srgbClr val="F26B43"/>
          </p15:clr>
        </p15:guide>
        <p15:guide id="5" pos="3840">
          <p15:clr>
            <a:srgbClr val="F26B43"/>
          </p15:clr>
        </p15:guide>
        <p15:guide id="6" orient="horz" pos="935">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0.jpg"/><Relationship Id="rId7" Type="http://schemas.openxmlformats.org/officeDocument/2006/relationships/image" Target="../media/image23.jpg"/><Relationship Id="rId2" Type="http://schemas.openxmlformats.org/officeDocument/2006/relationships/image" Target="../media/image19.png"/><Relationship Id="rId1" Type="http://schemas.openxmlformats.org/officeDocument/2006/relationships/slideLayout" Target="../slideLayouts/slideLayout12.xml"/><Relationship Id="rId6" Type="http://schemas.openxmlformats.org/officeDocument/2006/relationships/image" Target="../media/image22.jpg"/><Relationship Id="rId5" Type="http://schemas.openxmlformats.org/officeDocument/2006/relationships/image" Target="../media/image21.png"/><Relationship Id="rId4" Type="http://schemas.openxmlformats.org/officeDocument/2006/relationships/hyperlink" Target="https://devices.ubuntu-touch.io/device/"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png"/><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png"/><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1.png"/><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jpg"/><Relationship Id="rId1" Type="http://schemas.openxmlformats.org/officeDocument/2006/relationships/slideLayout" Target="../slideLayouts/slideLayout9.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3.JP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9.xml"/><Relationship Id="rId5" Type="http://schemas.openxmlformats.org/officeDocument/2006/relationships/image" Target="../media/image5.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7.jp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8.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1">
            <a:extLst>
              <a:ext uri="{FF2B5EF4-FFF2-40B4-BE49-F238E27FC236}">
                <a16:creationId xmlns:a16="http://schemas.microsoft.com/office/drawing/2014/main" id="{36AEA32F-523D-4F6D-AE41-B014430A5111}"/>
              </a:ext>
            </a:extLst>
          </p:cNvPr>
          <p:cNvSpPr txBox="1">
            <a:spLocks/>
          </p:cNvSpPr>
          <p:nvPr/>
        </p:nvSpPr>
        <p:spPr bwMode="gray">
          <a:xfrm>
            <a:off x="1803759" y="1487332"/>
            <a:ext cx="8568408" cy="1944000"/>
          </a:xfrm>
          <a:prstGeom prst="rect">
            <a:avLst/>
          </a:prstGeom>
          <a:effectLst>
            <a:outerShdw blurRad="50800" dist="38100" algn="l" rotWithShape="0">
              <a:prstClr val="black">
                <a:alpha val="40000"/>
              </a:prstClr>
            </a:outerShdw>
          </a:effectLst>
        </p:spPr>
        <p:txBody>
          <a:bodyPr lIns="0" tIns="0" rIns="0" bIns="0" anchor="b"/>
          <a:lstStyle>
            <a:lvl1pPr algn="l" defTabSz="914400" rtl="0" eaLnBrk="1" latinLnBrk="0" hangingPunct="1">
              <a:lnSpc>
                <a:spcPct val="90000"/>
              </a:lnSpc>
              <a:spcBef>
                <a:spcPct val="0"/>
              </a:spcBef>
              <a:buNone/>
              <a:defRPr sz="7200" kern="1200">
                <a:solidFill>
                  <a:schemeClr val="bg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GB" dirty="0">
                <a:solidFill>
                  <a:schemeClr val="tx2"/>
                </a:solidFill>
              </a:rPr>
              <a:t>Operating systems</a:t>
            </a:r>
            <a:endParaRPr kumimoji="0" lang="en-GB" sz="7200" b="0" i="0" u="none" strike="noStrike" kern="1200" cap="none" spc="0" normalizeH="0" baseline="0" dirty="0">
              <a:ln>
                <a:noFill/>
              </a:ln>
              <a:solidFill>
                <a:schemeClr val="tx2"/>
              </a:solidFill>
              <a:effectLst/>
              <a:uLnTx/>
              <a:uFillTx/>
              <a:latin typeface="TeleNeo Office ExtraBold"/>
              <a:ea typeface="+mj-ea"/>
              <a:cs typeface="+mj-cs"/>
            </a:endParaRPr>
          </a:p>
        </p:txBody>
      </p:sp>
      <p:sp>
        <p:nvSpPr>
          <p:cNvPr id="4" name="Dia számának helye 3">
            <a:extLst>
              <a:ext uri="{FF2B5EF4-FFF2-40B4-BE49-F238E27FC236}">
                <a16:creationId xmlns:a16="http://schemas.microsoft.com/office/drawing/2014/main" id="{33125C7A-3D27-42F2-B7B7-304E3E966660}"/>
              </a:ext>
            </a:extLst>
          </p:cNvPr>
          <p:cNvSpPr>
            <a:spLocks noGrp="1"/>
          </p:cNvSpPr>
          <p:nvPr>
            <p:ph type="sldNum" sz="quarter" idx="4"/>
          </p:nvPr>
        </p:nvSpPr>
        <p:spPr/>
        <p:txBody>
          <a:bodyPr/>
          <a:lstStyle/>
          <a:p>
            <a:fld id="{A1A5E10D-79A5-49BA-9648-53481340C65F}" type="slidenum">
              <a:rPr lang="en-US" smtClean="0"/>
              <a:pPr/>
              <a:t>1</a:t>
            </a:fld>
            <a:endParaRPr lang="en-US" dirty="0"/>
          </a:p>
        </p:txBody>
      </p:sp>
      <p:sp>
        <p:nvSpPr>
          <p:cNvPr id="6" name="Szövegdoboz 5">
            <a:extLst>
              <a:ext uri="{FF2B5EF4-FFF2-40B4-BE49-F238E27FC236}">
                <a16:creationId xmlns:a16="http://schemas.microsoft.com/office/drawing/2014/main" id="{7A318683-65E4-4625-806D-6B1C0D3B156E}"/>
              </a:ext>
            </a:extLst>
          </p:cNvPr>
          <p:cNvSpPr txBox="1"/>
          <p:nvPr/>
        </p:nvSpPr>
        <p:spPr>
          <a:xfrm>
            <a:off x="4223792" y="3431332"/>
            <a:ext cx="3744416" cy="1152128"/>
          </a:xfrm>
          <a:prstGeom prst="rect">
            <a:avLst/>
          </a:prstGeom>
          <a:noFill/>
        </p:spPr>
        <p:txBody>
          <a:bodyPr wrap="square" lIns="0" tIns="0" rIns="0" bIns="0" rtlCol="0">
            <a:noAutofit/>
          </a:bodyPr>
          <a:lstStyle/>
          <a:p>
            <a:pPr algn="ctr">
              <a:buClr>
                <a:schemeClr val="tx2"/>
              </a:buClr>
              <a:buSzPct val="100000"/>
            </a:pPr>
            <a:r>
              <a:rPr lang="hu-HU" dirty="0">
                <a:solidFill>
                  <a:schemeClr val="tx2"/>
                </a:solidFill>
              </a:rPr>
              <a:t>Barizs Márton Dániel</a:t>
            </a:r>
          </a:p>
          <a:p>
            <a:pPr algn="ctr">
              <a:buClr>
                <a:schemeClr val="tx2"/>
              </a:buClr>
              <a:buSzPct val="100000"/>
            </a:pPr>
            <a:r>
              <a:rPr lang="hu-HU" dirty="0">
                <a:solidFill>
                  <a:schemeClr val="tx2"/>
                </a:solidFill>
              </a:rPr>
              <a:t>Beke Tamás</a:t>
            </a:r>
          </a:p>
          <a:p>
            <a:pPr algn="ctr">
              <a:buClr>
                <a:schemeClr val="tx2"/>
              </a:buClr>
              <a:buSzPct val="100000"/>
            </a:pPr>
            <a:endParaRPr lang="hu-HU" dirty="0">
              <a:solidFill>
                <a:schemeClr val="tx2"/>
              </a:solidFill>
            </a:endParaRPr>
          </a:p>
          <a:p>
            <a:pPr algn="ctr">
              <a:buClr>
                <a:schemeClr val="tx2"/>
              </a:buClr>
              <a:buSzPct val="100000"/>
            </a:pPr>
            <a:r>
              <a:rPr lang="hu-HU" dirty="0">
                <a:solidFill>
                  <a:schemeClr val="tx2"/>
                </a:solidFill>
              </a:rPr>
              <a:t>11.B</a:t>
            </a:r>
            <a:endParaRPr lang="en-GB" dirty="0">
              <a:solidFill>
                <a:schemeClr val="tx2"/>
              </a:solidFill>
            </a:endParaRPr>
          </a:p>
        </p:txBody>
      </p:sp>
      <p:pic>
        <p:nvPicPr>
          <p:cNvPr id="10244" name="Picture 4" descr="Funny Face PNG Clipart | PNG Mart">
            <a:extLst>
              <a:ext uri="{FF2B5EF4-FFF2-40B4-BE49-F238E27FC236}">
                <a16:creationId xmlns:a16="http://schemas.microsoft.com/office/drawing/2014/main" id="{CC4C895D-D9DD-4A13-8E15-BA7A725093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861048"/>
            <a:ext cx="5345923" cy="30070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6086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el 1">
            <a:extLst>
              <a:ext uri="{FF2B5EF4-FFF2-40B4-BE49-F238E27FC236}">
                <a16:creationId xmlns:a16="http://schemas.microsoft.com/office/drawing/2014/main" id="{5CD47225-2A4F-461E-85DD-5AB12ADA566E}"/>
              </a:ext>
            </a:extLst>
          </p:cNvPr>
          <p:cNvSpPr>
            <a:spLocks noGrp="1"/>
          </p:cNvSpPr>
          <p:nvPr>
            <p:ph type="title"/>
          </p:nvPr>
        </p:nvSpPr>
        <p:spPr bwMode="black">
          <a:xfrm>
            <a:off x="624000" y="405000"/>
            <a:ext cx="10944000" cy="720000"/>
          </a:xfrm>
        </p:spPr>
        <p:txBody>
          <a:bodyPr vert="horz" lIns="0" tIns="0" rIns="0" bIns="0" rtlCol="0" anchor="t">
            <a:normAutofit/>
          </a:bodyPr>
          <a:lstStyle/>
          <a:p>
            <a:r>
              <a:rPr lang="en-US"/>
              <a:t>Legismertebb / Legújabb operációs rendszerek</a:t>
            </a:r>
          </a:p>
        </p:txBody>
      </p:sp>
      <p:sp>
        <p:nvSpPr>
          <p:cNvPr id="10" name="Inhaltsplatzhalter 4">
            <a:extLst>
              <a:ext uri="{FF2B5EF4-FFF2-40B4-BE49-F238E27FC236}">
                <a16:creationId xmlns:a16="http://schemas.microsoft.com/office/drawing/2014/main" id="{7E9B0171-8589-44EA-8056-5BAD456C7C79}"/>
              </a:ext>
            </a:extLst>
          </p:cNvPr>
          <p:cNvSpPr txBox="1">
            <a:spLocks/>
          </p:cNvSpPr>
          <p:nvPr/>
        </p:nvSpPr>
        <p:spPr bwMode="gray">
          <a:xfrm>
            <a:off x="624000" y="1484313"/>
            <a:ext cx="5328000" cy="4752000"/>
          </a:xfrm>
          <a:prstGeom prst="rect">
            <a:avLst/>
          </a:prstGeom>
        </p:spPr>
        <p:txBody>
          <a:bodyPr vert="horz" lIns="0" tIns="0" rIns="0" bIns="0" rtlCol="0">
            <a:normAutofit/>
          </a:bodyPr>
          <a:lstStyle>
            <a:lvl1pPr marL="0" indent="0" algn="l" defTabSz="914400" rtl="0" eaLnBrk="1" latinLnBrk="0" hangingPunct="1">
              <a:lnSpc>
                <a:spcPct val="100000"/>
              </a:lnSpc>
              <a:spcBef>
                <a:spcPts val="0"/>
              </a:spcBef>
              <a:spcAft>
                <a:spcPts val="900"/>
              </a:spcAft>
              <a:buFont typeface="Arial" panose="020B0604020202020204" pitchFamily="34" charset="0"/>
              <a:buNone/>
              <a:defRPr sz="1800" kern="1200">
                <a:solidFill>
                  <a:schemeClr val="tx1"/>
                </a:solidFill>
                <a:latin typeface="+mj-lt"/>
                <a:ea typeface="+mn-ea"/>
                <a:cs typeface="+mn-cs"/>
              </a:defRPr>
            </a:lvl1pPr>
            <a:lvl2pPr marL="0" indent="0" algn="l" defTabSz="914400" rtl="0" eaLnBrk="1" latinLnBrk="0" hangingPunct="1">
              <a:lnSpc>
                <a:spcPct val="1000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2pPr>
            <a:lvl3pPr marL="144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3pPr>
            <a:lvl4pPr marL="288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4pPr>
            <a:lvl5pPr marL="432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5pPr>
            <a:lvl6pPr marL="576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6pPr>
            <a:lvl7pPr marL="720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7pPr>
            <a:lvl8pPr marL="864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8pPr>
            <a:lvl9pPr marL="1008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9pPr>
          </a:lstStyle>
          <a:p>
            <a:pPr lvl="1"/>
            <a:r>
              <a:rPr lang="en-US" b="1" u="sng"/>
              <a:t>Mobil operációs rendszerek</a:t>
            </a:r>
          </a:p>
          <a:p>
            <a:pPr lvl="1"/>
            <a:endParaRPr lang="en-US" b="1"/>
          </a:p>
        </p:txBody>
      </p:sp>
      <p:pic>
        <p:nvPicPr>
          <p:cNvPr id="3" name="Kép 2">
            <a:extLst>
              <a:ext uri="{FF2B5EF4-FFF2-40B4-BE49-F238E27FC236}">
                <a16:creationId xmlns:a16="http://schemas.microsoft.com/office/drawing/2014/main" id="{A8954F81-2C4B-45E4-8ABA-AEDF74B181E4}"/>
              </a:ext>
            </a:extLst>
          </p:cNvPr>
          <p:cNvPicPr>
            <a:picLocks noChangeAspect="1"/>
          </p:cNvPicPr>
          <p:nvPr/>
        </p:nvPicPr>
        <p:blipFill>
          <a:blip r:embed="rId2"/>
          <a:stretch>
            <a:fillRect/>
          </a:stretch>
        </p:blipFill>
        <p:spPr>
          <a:xfrm>
            <a:off x="6372348" y="1507173"/>
            <a:ext cx="5328000" cy="4009319"/>
          </a:xfrm>
          <a:prstGeom prst="rect">
            <a:avLst/>
          </a:prstGeom>
          <a:noFill/>
        </p:spPr>
      </p:pic>
      <p:sp>
        <p:nvSpPr>
          <p:cNvPr id="8" name="Foliennummernplatzhalter 7">
            <a:extLst>
              <a:ext uri="{FF2B5EF4-FFF2-40B4-BE49-F238E27FC236}">
                <a16:creationId xmlns:a16="http://schemas.microsoft.com/office/drawing/2014/main" id="{8AD91255-979C-4D7E-BAC9-C7B8C4C8BB5A}"/>
              </a:ext>
            </a:extLst>
          </p:cNvPr>
          <p:cNvSpPr>
            <a:spLocks noGrp="1"/>
          </p:cNvSpPr>
          <p:nvPr>
            <p:ph type="sldNum" sz="quarter" idx="4"/>
          </p:nvPr>
        </p:nvSpPr>
        <p:spPr bwMode="black">
          <a:xfrm>
            <a:off x="11676000" y="6385644"/>
            <a:ext cx="252000" cy="324000"/>
          </a:xfrm>
        </p:spPr>
        <p:txBody>
          <a:bodyPr vert="horz" lIns="0" tIns="0" rIns="0" bIns="0" rtlCol="0" anchor="ctr">
            <a:normAutofit/>
          </a:bodyPr>
          <a:lstStyle/>
          <a:p>
            <a:pPr marR="0" lvl="0" indent="0" fontAlgn="auto">
              <a:spcBef>
                <a:spcPts val="0"/>
              </a:spcBef>
              <a:spcAft>
                <a:spcPts val="600"/>
              </a:spcAft>
              <a:buClrTx/>
              <a:buSzTx/>
              <a:buFontTx/>
              <a:buNone/>
              <a:tabLst/>
              <a:defRPr/>
            </a:pPr>
            <a:fld id="{A1A5E10D-79A5-49BA-9648-53481340C65F}" type="slidenum">
              <a:rPr kumimoji="0" lang="en-US" b="0" i="0" u="none" strike="noStrike" cap="none" spc="0" normalizeH="0" baseline="0" noProof="0" smtClean="0">
                <a:ln>
                  <a:noFill/>
                </a:ln>
                <a:effectLst/>
                <a:uLnTx/>
                <a:uFillTx/>
              </a:rPr>
              <a:pPr marR="0" lvl="0" indent="0" fontAlgn="auto">
                <a:spcBef>
                  <a:spcPts val="0"/>
                </a:spcBef>
                <a:spcAft>
                  <a:spcPts val="600"/>
                </a:spcAft>
                <a:buClrTx/>
                <a:buSzTx/>
                <a:buFontTx/>
                <a:buNone/>
                <a:tabLst/>
                <a:defRPr/>
              </a:pPr>
              <a:t>10</a:t>
            </a:fld>
            <a:endParaRPr kumimoji="0" lang="en-US" b="0" i="0" u="none" strike="noStrike" cap="none" spc="0" normalizeH="0" baseline="0" noProof="0">
              <a:ln>
                <a:noFill/>
              </a:ln>
              <a:effectLst/>
              <a:uLnTx/>
              <a:uFillTx/>
            </a:endParaRPr>
          </a:p>
        </p:txBody>
      </p:sp>
      <p:pic>
        <p:nvPicPr>
          <p:cNvPr id="9" name="Kép 8" descr="A képen szöveg, beltéri, elektronika látható&#10;&#10;Automatikusan generált leírás">
            <a:extLst>
              <a:ext uri="{FF2B5EF4-FFF2-40B4-BE49-F238E27FC236}">
                <a16:creationId xmlns:a16="http://schemas.microsoft.com/office/drawing/2014/main" id="{33B27063-B873-4D2E-9D69-15253ACADA7E}"/>
              </a:ext>
            </a:extLst>
          </p:cNvPr>
          <p:cNvPicPr>
            <a:picLocks noChangeAspect="1"/>
          </p:cNvPicPr>
          <p:nvPr/>
        </p:nvPicPr>
        <p:blipFill>
          <a:blip r:embed="rId3"/>
          <a:stretch>
            <a:fillRect/>
          </a:stretch>
        </p:blipFill>
        <p:spPr>
          <a:xfrm>
            <a:off x="3675258" y="1880198"/>
            <a:ext cx="2564742" cy="2397249"/>
          </a:xfrm>
          <a:prstGeom prst="rect">
            <a:avLst/>
          </a:prstGeom>
        </p:spPr>
      </p:pic>
      <p:sp>
        <p:nvSpPr>
          <p:cNvPr id="12" name="Szövegdoboz 11">
            <a:extLst>
              <a:ext uri="{FF2B5EF4-FFF2-40B4-BE49-F238E27FC236}">
                <a16:creationId xmlns:a16="http://schemas.microsoft.com/office/drawing/2014/main" id="{87F2F4DF-6EED-43E0-867D-753E77FCB2F3}"/>
              </a:ext>
            </a:extLst>
          </p:cNvPr>
          <p:cNvSpPr txBox="1"/>
          <p:nvPr/>
        </p:nvSpPr>
        <p:spPr>
          <a:xfrm>
            <a:off x="983432" y="4089602"/>
            <a:ext cx="1392039" cy="872720"/>
          </a:xfrm>
          <a:prstGeom prst="rect">
            <a:avLst/>
          </a:prstGeom>
          <a:noFill/>
        </p:spPr>
        <p:txBody>
          <a:bodyPr wrap="square" lIns="0" tIns="0" rIns="0" bIns="0" rtlCol="0">
            <a:noAutofit/>
          </a:bodyPr>
          <a:lstStyle/>
          <a:p>
            <a:pPr algn="ctr">
              <a:buClr>
                <a:schemeClr val="tx2"/>
              </a:buClr>
              <a:buSzPct val="100000"/>
            </a:pPr>
            <a:r>
              <a:rPr lang="hu-HU" dirty="0"/>
              <a:t>iPhone 13 pro</a:t>
            </a:r>
          </a:p>
          <a:p>
            <a:pPr algn="ctr">
              <a:buClr>
                <a:schemeClr val="tx2"/>
              </a:buClr>
              <a:buSzPct val="100000"/>
            </a:pPr>
            <a:r>
              <a:rPr lang="hu-HU" dirty="0"/>
              <a:t>IOS 15.4</a:t>
            </a:r>
          </a:p>
          <a:p>
            <a:pPr algn="ctr">
              <a:buClr>
                <a:schemeClr val="tx2"/>
              </a:buClr>
              <a:buSzPct val="100000"/>
            </a:pPr>
            <a:r>
              <a:rPr lang="hu-HU" dirty="0"/>
              <a:t>APP </a:t>
            </a:r>
            <a:r>
              <a:rPr lang="hu-HU" dirty="0" err="1"/>
              <a:t>Store</a:t>
            </a:r>
            <a:endParaRPr lang="hu-HU" dirty="0"/>
          </a:p>
          <a:p>
            <a:pPr algn="ctr">
              <a:buClr>
                <a:schemeClr val="tx2"/>
              </a:buClr>
              <a:buSzPct val="100000"/>
            </a:pPr>
            <a:endParaRPr lang="hu-HU" dirty="0"/>
          </a:p>
        </p:txBody>
      </p:sp>
      <p:sp>
        <p:nvSpPr>
          <p:cNvPr id="15" name="Szövegdoboz 14">
            <a:extLst>
              <a:ext uri="{FF2B5EF4-FFF2-40B4-BE49-F238E27FC236}">
                <a16:creationId xmlns:a16="http://schemas.microsoft.com/office/drawing/2014/main" id="{04B5B18F-23A9-4C28-B36C-D57576668FAD}"/>
              </a:ext>
            </a:extLst>
          </p:cNvPr>
          <p:cNvSpPr txBox="1"/>
          <p:nvPr/>
        </p:nvSpPr>
        <p:spPr>
          <a:xfrm>
            <a:off x="4282323" y="4114734"/>
            <a:ext cx="1309622" cy="1108182"/>
          </a:xfrm>
          <a:prstGeom prst="rect">
            <a:avLst/>
          </a:prstGeom>
          <a:noFill/>
        </p:spPr>
        <p:txBody>
          <a:bodyPr wrap="square" lIns="0" tIns="0" rIns="0" bIns="0" rtlCol="0">
            <a:noAutofit/>
          </a:bodyPr>
          <a:lstStyle/>
          <a:p>
            <a:pPr algn="l">
              <a:buClr>
                <a:schemeClr val="tx2"/>
              </a:buClr>
              <a:buSzPct val="100000"/>
            </a:pPr>
            <a:r>
              <a:rPr lang="hu-HU" dirty="0"/>
              <a:t>Ubuntu </a:t>
            </a:r>
            <a:r>
              <a:rPr lang="hu-HU" dirty="0" err="1"/>
              <a:t>Touch</a:t>
            </a:r>
            <a:endParaRPr lang="hu-HU" dirty="0"/>
          </a:p>
          <a:p>
            <a:pPr algn="l">
              <a:buClr>
                <a:schemeClr val="tx2"/>
              </a:buClr>
              <a:buSzPct val="100000"/>
            </a:pPr>
            <a:r>
              <a:rPr lang="hu-HU" dirty="0"/>
              <a:t>Ubuntu 16.04</a:t>
            </a:r>
          </a:p>
          <a:p>
            <a:pPr algn="l">
              <a:buClr>
                <a:schemeClr val="tx2"/>
              </a:buClr>
              <a:buSzPct val="100000"/>
            </a:pPr>
            <a:r>
              <a:rPr lang="hu-HU" dirty="0"/>
              <a:t>Open-Store.io</a:t>
            </a:r>
          </a:p>
          <a:p>
            <a:pPr algn="l">
              <a:buClr>
                <a:schemeClr val="tx2"/>
              </a:buClr>
              <a:buSzPct val="100000"/>
            </a:pPr>
            <a:r>
              <a:rPr lang="hu-HU" sz="1200" dirty="0">
                <a:hlinkClick r:id="rId4"/>
              </a:rPr>
              <a:t>https://devices.ubuntu-touch.io/device/</a:t>
            </a:r>
            <a:endParaRPr lang="hu-HU" sz="1200" dirty="0"/>
          </a:p>
        </p:txBody>
      </p:sp>
      <p:pic>
        <p:nvPicPr>
          <p:cNvPr id="16" name="Kép 15" descr="A képen szöveg, fekete, elektronika látható&#10;&#10;Automatikusan generált leírás">
            <a:extLst>
              <a:ext uri="{FF2B5EF4-FFF2-40B4-BE49-F238E27FC236}">
                <a16:creationId xmlns:a16="http://schemas.microsoft.com/office/drawing/2014/main" id="{2DB52A09-F16C-4ADD-8494-AF09ABF70BAD}"/>
              </a:ext>
            </a:extLst>
          </p:cNvPr>
          <p:cNvPicPr>
            <a:picLocks noChangeAspect="1"/>
          </p:cNvPicPr>
          <p:nvPr/>
        </p:nvPicPr>
        <p:blipFill>
          <a:blip r:embed="rId5"/>
          <a:stretch>
            <a:fillRect/>
          </a:stretch>
        </p:blipFill>
        <p:spPr>
          <a:xfrm>
            <a:off x="2567608" y="4226972"/>
            <a:ext cx="1919180" cy="2743266"/>
          </a:xfrm>
          <a:prstGeom prst="rect">
            <a:avLst/>
          </a:prstGeom>
        </p:spPr>
      </p:pic>
      <p:sp>
        <p:nvSpPr>
          <p:cNvPr id="17" name="Szövegdoboz 16">
            <a:extLst>
              <a:ext uri="{FF2B5EF4-FFF2-40B4-BE49-F238E27FC236}">
                <a16:creationId xmlns:a16="http://schemas.microsoft.com/office/drawing/2014/main" id="{241813B5-CBE5-46F6-8A3C-CD5B1AA99862}"/>
              </a:ext>
            </a:extLst>
          </p:cNvPr>
          <p:cNvSpPr txBox="1"/>
          <p:nvPr/>
        </p:nvSpPr>
        <p:spPr>
          <a:xfrm>
            <a:off x="468359" y="5233752"/>
            <a:ext cx="947122" cy="872720"/>
          </a:xfrm>
          <a:prstGeom prst="rect">
            <a:avLst/>
          </a:prstGeom>
          <a:noFill/>
        </p:spPr>
        <p:txBody>
          <a:bodyPr wrap="square" lIns="0" tIns="0" rIns="0" bIns="0" rtlCol="0">
            <a:noAutofit/>
          </a:bodyPr>
          <a:lstStyle/>
          <a:p>
            <a:pPr algn="ctr">
              <a:buClr>
                <a:schemeClr val="tx2"/>
              </a:buClr>
              <a:buSzPct val="100000"/>
            </a:pPr>
            <a:r>
              <a:rPr lang="hu-HU" dirty="0" err="1"/>
              <a:t>Finney</a:t>
            </a:r>
            <a:r>
              <a:rPr lang="hu-HU" dirty="0"/>
              <a:t> U1</a:t>
            </a:r>
          </a:p>
          <a:p>
            <a:pPr algn="ctr">
              <a:buClr>
                <a:schemeClr val="tx2"/>
              </a:buClr>
              <a:buSzPct val="100000"/>
            </a:pPr>
            <a:r>
              <a:rPr lang="hu-HU" dirty="0"/>
              <a:t>Android</a:t>
            </a:r>
          </a:p>
          <a:p>
            <a:pPr algn="ctr">
              <a:buClr>
                <a:schemeClr val="tx2"/>
              </a:buClr>
              <a:buSzPct val="100000"/>
            </a:pPr>
            <a:r>
              <a:rPr lang="hu-HU" dirty="0"/>
              <a:t>Sirion OS</a:t>
            </a:r>
          </a:p>
        </p:txBody>
      </p:sp>
      <p:sp>
        <p:nvSpPr>
          <p:cNvPr id="19" name="Szövegdoboz 18">
            <a:extLst>
              <a:ext uri="{FF2B5EF4-FFF2-40B4-BE49-F238E27FC236}">
                <a16:creationId xmlns:a16="http://schemas.microsoft.com/office/drawing/2014/main" id="{DE7D503A-F8AD-4652-B2D4-84CBC3CCA8FD}"/>
              </a:ext>
            </a:extLst>
          </p:cNvPr>
          <p:cNvSpPr txBox="1"/>
          <p:nvPr/>
        </p:nvSpPr>
        <p:spPr>
          <a:xfrm>
            <a:off x="3647728" y="5877272"/>
            <a:ext cx="7488000" cy="479451"/>
          </a:xfrm>
          <a:prstGeom prst="rect">
            <a:avLst/>
          </a:prstGeom>
          <a:noFill/>
        </p:spPr>
        <p:txBody>
          <a:bodyPr wrap="square" lIns="0" tIns="0" rIns="0" bIns="0" rtlCol="0">
            <a:noAutofit/>
          </a:bodyPr>
          <a:lstStyle/>
          <a:p>
            <a:pPr algn="l">
              <a:buClr>
                <a:schemeClr val="tx2"/>
              </a:buClr>
              <a:buSzPct val="100000"/>
            </a:pPr>
            <a:r>
              <a:rPr lang="hu-HU" sz="1400" dirty="0"/>
              <a:t>A SIRIN </a:t>
            </a:r>
            <a:r>
              <a:rPr lang="hu-HU" sz="1400" dirty="0" err="1"/>
              <a:t>labs</a:t>
            </a:r>
            <a:r>
              <a:rPr lang="hu-HU" sz="1400" dirty="0"/>
              <a:t> gyártott egy blokklánc okostelefont, a "</a:t>
            </a:r>
            <a:r>
              <a:rPr lang="hu-HU" sz="1400" dirty="0" err="1"/>
              <a:t>Finney</a:t>
            </a:r>
            <a:r>
              <a:rPr lang="hu-HU" sz="1400" dirty="0"/>
              <a:t>„-t, amely a SIRIN OS-en működik. Ez az operációs rendszer a blokkláncon alapul, és a legnagyobb biztonsággal működik blokklánc pénztárcaként.</a:t>
            </a:r>
          </a:p>
        </p:txBody>
      </p:sp>
      <p:pic>
        <p:nvPicPr>
          <p:cNvPr id="4" name="Kép 3" descr="A képen szöveg, elektronika látható&#10;&#10;Automatikusan generált leírás">
            <a:extLst>
              <a:ext uri="{FF2B5EF4-FFF2-40B4-BE49-F238E27FC236}">
                <a16:creationId xmlns:a16="http://schemas.microsoft.com/office/drawing/2014/main" id="{F042BF3B-D82E-49BE-8881-2EC3EBFAEB0A}"/>
              </a:ext>
            </a:extLst>
          </p:cNvPr>
          <p:cNvPicPr>
            <a:picLocks noChangeAspect="1"/>
          </p:cNvPicPr>
          <p:nvPr/>
        </p:nvPicPr>
        <p:blipFill>
          <a:blip r:embed="rId6"/>
          <a:stretch>
            <a:fillRect/>
          </a:stretch>
        </p:blipFill>
        <p:spPr>
          <a:xfrm>
            <a:off x="1198546" y="1955746"/>
            <a:ext cx="1026199" cy="2056184"/>
          </a:xfrm>
          <a:prstGeom prst="rect">
            <a:avLst/>
          </a:prstGeom>
        </p:spPr>
      </p:pic>
      <p:pic>
        <p:nvPicPr>
          <p:cNvPr id="11" name="Kép 10">
            <a:extLst>
              <a:ext uri="{FF2B5EF4-FFF2-40B4-BE49-F238E27FC236}">
                <a16:creationId xmlns:a16="http://schemas.microsoft.com/office/drawing/2014/main" id="{CAB256CE-D46E-48A0-81B2-0D3344C1365C}"/>
              </a:ext>
            </a:extLst>
          </p:cNvPr>
          <p:cNvPicPr>
            <a:picLocks noChangeAspect="1"/>
          </p:cNvPicPr>
          <p:nvPr/>
        </p:nvPicPr>
        <p:blipFill>
          <a:blip r:embed="rId7"/>
          <a:stretch>
            <a:fillRect/>
          </a:stretch>
        </p:blipFill>
        <p:spPr>
          <a:xfrm>
            <a:off x="1476432" y="5083121"/>
            <a:ext cx="1174303" cy="1318279"/>
          </a:xfrm>
          <a:prstGeom prst="rect">
            <a:avLst/>
          </a:prstGeom>
        </p:spPr>
      </p:pic>
      <p:pic>
        <p:nvPicPr>
          <p:cNvPr id="18" name="Picture 8" descr="Guy PNG Image PNG, SVG Clip art for Web - Download Clip Art, PNG Icon Arts">
            <a:extLst>
              <a:ext uri="{FF2B5EF4-FFF2-40B4-BE49-F238E27FC236}">
                <a16:creationId xmlns:a16="http://schemas.microsoft.com/office/drawing/2014/main" id="{F9057608-B942-40B0-AA1C-3759FA19D7A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8012" y="6049295"/>
            <a:ext cx="1317636" cy="7935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26624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1">
            <a:extLst>
              <a:ext uri="{FF2B5EF4-FFF2-40B4-BE49-F238E27FC236}">
                <a16:creationId xmlns:a16="http://schemas.microsoft.com/office/drawing/2014/main" id="{36AEA32F-523D-4F6D-AE41-B014430A5111}"/>
              </a:ext>
            </a:extLst>
          </p:cNvPr>
          <p:cNvSpPr txBox="1">
            <a:spLocks/>
          </p:cNvSpPr>
          <p:nvPr/>
        </p:nvSpPr>
        <p:spPr bwMode="gray">
          <a:xfrm>
            <a:off x="2207568" y="2024952"/>
            <a:ext cx="8568408" cy="1944000"/>
          </a:xfrm>
          <a:prstGeom prst="rect">
            <a:avLst/>
          </a:prstGeom>
          <a:effectLst>
            <a:outerShdw blurRad="50800" dist="38100" algn="l" rotWithShape="0">
              <a:prstClr val="black">
                <a:alpha val="40000"/>
              </a:prstClr>
            </a:outerShdw>
          </a:effectLst>
        </p:spPr>
        <p:txBody>
          <a:bodyPr lIns="0" tIns="0" rIns="0" bIns="0" anchor="b"/>
          <a:lstStyle>
            <a:lvl1pPr algn="l" defTabSz="914400" rtl="0" eaLnBrk="1" latinLnBrk="0" hangingPunct="1">
              <a:lnSpc>
                <a:spcPct val="90000"/>
              </a:lnSpc>
              <a:spcBef>
                <a:spcPct val="0"/>
              </a:spcBef>
              <a:buNone/>
              <a:defRPr sz="7200" kern="1200">
                <a:solidFill>
                  <a:schemeClr val="bg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GB" sz="7200" dirty="0">
                <a:solidFill>
                  <a:schemeClr val="tx2"/>
                </a:solidFill>
              </a:rPr>
              <a:t>Grouping operating systems</a:t>
            </a:r>
            <a:endParaRPr kumimoji="0" lang="en-GB" sz="7200" b="0" i="0" u="none" strike="noStrike" kern="1200" cap="none" spc="0" normalizeH="0" baseline="0" dirty="0">
              <a:ln>
                <a:noFill/>
              </a:ln>
              <a:solidFill>
                <a:schemeClr val="tx2"/>
              </a:solidFill>
              <a:effectLst/>
              <a:uLnTx/>
              <a:uFillTx/>
              <a:latin typeface="TeleNeo Office ExtraBold"/>
              <a:ea typeface="+mj-ea"/>
              <a:cs typeface="+mj-cs"/>
            </a:endParaRPr>
          </a:p>
        </p:txBody>
      </p:sp>
      <p:sp>
        <p:nvSpPr>
          <p:cNvPr id="4" name="Dia számának helye 3">
            <a:extLst>
              <a:ext uri="{FF2B5EF4-FFF2-40B4-BE49-F238E27FC236}">
                <a16:creationId xmlns:a16="http://schemas.microsoft.com/office/drawing/2014/main" id="{E1716681-B0F8-41BB-AC43-EA717264CCBD}"/>
              </a:ext>
            </a:extLst>
          </p:cNvPr>
          <p:cNvSpPr>
            <a:spLocks noGrp="1"/>
          </p:cNvSpPr>
          <p:nvPr>
            <p:ph type="sldNum" sz="quarter" idx="4"/>
          </p:nvPr>
        </p:nvSpPr>
        <p:spPr/>
        <p:txBody>
          <a:bodyPr/>
          <a:lstStyle/>
          <a:p>
            <a:fld id="{A1A5E10D-79A5-49BA-9648-53481340C65F}" type="slidenum">
              <a:rPr lang="en-US" smtClean="0"/>
              <a:pPr/>
              <a:t>11</a:t>
            </a:fld>
            <a:endParaRPr lang="en-US" dirty="0"/>
          </a:p>
        </p:txBody>
      </p:sp>
      <p:pic>
        <p:nvPicPr>
          <p:cNvPr id="10" name="Picture 4" descr="Funny Face PNG Clipart | PNG Mart">
            <a:extLst>
              <a:ext uri="{FF2B5EF4-FFF2-40B4-BE49-F238E27FC236}">
                <a16:creationId xmlns:a16="http://schemas.microsoft.com/office/drawing/2014/main" id="{9F5C951B-4B8E-4994-ACD1-FCAA44D454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861048"/>
            <a:ext cx="5345923" cy="30070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888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045B67A-DB0B-49A5-A90C-50E7DA68B063}"/>
              </a:ext>
            </a:extLst>
          </p:cNvPr>
          <p:cNvSpPr>
            <a:spLocks noGrp="1"/>
          </p:cNvSpPr>
          <p:nvPr>
            <p:ph type="title"/>
          </p:nvPr>
        </p:nvSpPr>
        <p:spPr bwMode="black">
          <a:xfrm>
            <a:off x="624000" y="405000"/>
            <a:ext cx="10944000" cy="929982"/>
          </a:xfrm>
        </p:spPr>
        <p:txBody>
          <a:bodyPr anchor="t">
            <a:normAutofit/>
          </a:bodyPr>
          <a:lstStyle/>
          <a:p>
            <a:r>
              <a:rPr lang="hu-HU" dirty="0"/>
              <a:t>Operációs</a:t>
            </a:r>
            <a:r>
              <a:rPr lang="en-US" dirty="0"/>
              <a:t> </a:t>
            </a:r>
            <a:r>
              <a:rPr lang="hu-HU" dirty="0"/>
              <a:t>rendszerek</a:t>
            </a:r>
            <a:r>
              <a:rPr lang="en-US" dirty="0"/>
              <a:t> </a:t>
            </a:r>
            <a:r>
              <a:rPr lang="hu-HU" dirty="0"/>
              <a:t>csoportosítás</a:t>
            </a:r>
            <a:br>
              <a:rPr lang="hu-HU" sz="2500" dirty="0"/>
            </a:br>
            <a:r>
              <a:rPr lang="hu-HU" sz="2500" dirty="0"/>
              <a:t>      - Felhasználói felület alapján</a:t>
            </a:r>
            <a:endParaRPr lang="en-US" sz="2500" dirty="0"/>
          </a:p>
        </p:txBody>
      </p:sp>
      <p:sp>
        <p:nvSpPr>
          <p:cNvPr id="5" name="Inhaltsplatzhalter 4">
            <a:extLst>
              <a:ext uri="{FF2B5EF4-FFF2-40B4-BE49-F238E27FC236}">
                <a16:creationId xmlns:a16="http://schemas.microsoft.com/office/drawing/2014/main" id="{BDFB8913-B019-4991-B2D5-89D5D8DF1109}"/>
              </a:ext>
            </a:extLst>
          </p:cNvPr>
          <p:cNvSpPr>
            <a:spLocks noGrp="1"/>
          </p:cNvSpPr>
          <p:nvPr>
            <p:ph sz="quarter" idx="12"/>
          </p:nvPr>
        </p:nvSpPr>
        <p:spPr bwMode="black">
          <a:xfrm>
            <a:off x="624000" y="1484313"/>
            <a:ext cx="9035714" cy="4752000"/>
          </a:xfrm>
        </p:spPr>
        <p:txBody>
          <a:bodyPr>
            <a:normAutofit lnSpcReduction="10000"/>
          </a:bodyPr>
          <a:lstStyle/>
          <a:p>
            <a:pPr lvl="2"/>
            <a:r>
              <a:rPr lang="en-GB" b="0" i="0" u="sng" dirty="0">
                <a:effectLst/>
              </a:rPr>
              <a:t>Text/character user interface</a:t>
            </a:r>
          </a:p>
          <a:p>
            <a:pPr marL="0" lvl="2" indent="0" algn="just">
              <a:buNone/>
            </a:pPr>
            <a:endParaRPr lang="en-GB" sz="1400" dirty="0"/>
          </a:p>
          <a:p>
            <a:pPr marL="0" lvl="2" indent="0" algn="just">
              <a:buNone/>
            </a:pPr>
            <a:r>
              <a:rPr lang="en-GB" sz="1400" dirty="0"/>
              <a:t>The user types a command on the keyboard and the operating system's text response is displayed on the screen. If a command starts a program, the screen may display the user interface for that program, but when the program is finished, the operating system user interface will reappear. Older operating systems used to use this method, but today's systems that use a graphical user interface also generally provide the option of a so-called </a:t>
            </a:r>
            <a:r>
              <a:rPr lang="en-GB" sz="1400" b="1" dirty="0"/>
              <a:t>command-line</a:t>
            </a:r>
            <a:r>
              <a:rPr lang="en-GB" sz="1400" dirty="0"/>
              <a:t> mode, where commands can be given in a text interface. The advantage is the simplicity of implementation and the possibility to formulate instructions precisely, but the disadvantage is that it is important to be precise and therefore the commands need to be known exactly in order to be used. </a:t>
            </a:r>
          </a:p>
          <a:p>
            <a:pPr marL="0" lvl="2" indent="0" algn="just">
              <a:buNone/>
            </a:pPr>
            <a:r>
              <a:rPr lang="en-GB" sz="1400" dirty="0"/>
              <a:t>Examples are </a:t>
            </a:r>
            <a:r>
              <a:rPr lang="en-GB" sz="1400" b="1" dirty="0"/>
              <a:t>Unix</a:t>
            </a:r>
            <a:r>
              <a:rPr lang="en-GB" sz="1400" dirty="0"/>
              <a:t> and </a:t>
            </a:r>
            <a:r>
              <a:rPr lang="en-GB" sz="1400" b="1" dirty="0"/>
              <a:t>Linux</a:t>
            </a:r>
            <a:r>
              <a:rPr lang="en-GB" sz="1400" dirty="0"/>
              <a:t> systems. In the past (before 1998) the </a:t>
            </a:r>
            <a:r>
              <a:rPr lang="en-GB" sz="1400" b="1" dirty="0"/>
              <a:t>DOS</a:t>
            </a:r>
            <a:r>
              <a:rPr lang="en-GB" sz="1400" dirty="0"/>
              <a:t> operating system was also used on desktop computers.</a:t>
            </a:r>
          </a:p>
          <a:p>
            <a:pPr lvl="2"/>
            <a:r>
              <a:rPr lang="en-GB" b="0" i="0" u="sng" dirty="0">
                <a:effectLst/>
              </a:rPr>
              <a:t>Graphical user interface</a:t>
            </a:r>
          </a:p>
          <a:p>
            <a:pPr marL="0" lvl="2" indent="0">
              <a:buNone/>
            </a:pPr>
            <a:endParaRPr lang="en-GB" sz="1400" dirty="0"/>
          </a:p>
          <a:p>
            <a:pPr marL="0" lvl="2" indent="0" algn="just">
              <a:buNone/>
            </a:pPr>
            <a:r>
              <a:rPr lang="en-GB" sz="1400" dirty="0"/>
              <a:t>The operating system kernel (</a:t>
            </a:r>
            <a:r>
              <a:rPr lang="hu-HU" sz="1400" dirty="0"/>
              <a:t>operációs rendszer magja</a:t>
            </a:r>
            <a:r>
              <a:rPr lang="en-GB" sz="1400" dirty="0"/>
              <a:t>) is surrounded by an external shell (</a:t>
            </a:r>
            <a:r>
              <a:rPr lang="hu-HU" sz="1400" dirty="0"/>
              <a:t>külső burok</a:t>
            </a:r>
            <a:r>
              <a:rPr lang="en-GB" sz="1400" dirty="0"/>
              <a:t>), through which the user can configure the operating system. From a graphical interface, a keyboard can be used, but the typical input device is the mouse, which is represented on the screen by a pointer, usually in the form of an arrow. Pointing over objects on the screen can be used to give instructions to the operating system by pressing one of the mouse buttons.</a:t>
            </a:r>
          </a:p>
          <a:p>
            <a:pPr marL="0" lvl="2" indent="0" algn="just">
              <a:buNone/>
            </a:pPr>
            <a:r>
              <a:rPr lang="en-GB" sz="1400" dirty="0"/>
              <a:t>The advantage is that it is easier to use, the disadvantage is that the graphical display requires a larger code size and memory usage, so it is slower than the text mode.</a:t>
            </a:r>
          </a:p>
          <a:p>
            <a:pPr marL="0" lvl="2" indent="0" algn="just">
              <a:buNone/>
            </a:pPr>
            <a:r>
              <a:rPr lang="en-GB" sz="1400" dirty="0"/>
              <a:t>Some examples are Windows operating systems, Macintosh operating systems and all Linux distributions.</a:t>
            </a:r>
          </a:p>
        </p:txBody>
      </p:sp>
      <p:pic>
        <p:nvPicPr>
          <p:cNvPr id="7" name="Kép 6" descr="A képen szöveg, elektronika, megjelenítés, képernyőkép látható&#10;&#10;Automatikusan generált leírás">
            <a:extLst>
              <a:ext uri="{FF2B5EF4-FFF2-40B4-BE49-F238E27FC236}">
                <a16:creationId xmlns:a16="http://schemas.microsoft.com/office/drawing/2014/main" id="{D0969B74-D625-48BD-914C-55EBC6B54ECD}"/>
              </a:ext>
            </a:extLst>
          </p:cNvPr>
          <p:cNvPicPr>
            <a:picLocks noChangeAspect="1"/>
          </p:cNvPicPr>
          <p:nvPr/>
        </p:nvPicPr>
        <p:blipFill>
          <a:blip r:embed="rId2"/>
          <a:stretch>
            <a:fillRect/>
          </a:stretch>
        </p:blipFill>
        <p:spPr>
          <a:xfrm>
            <a:off x="9840000" y="2204864"/>
            <a:ext cx="1728000" cy="1440000"/>
          </a:xfrm>
          <a:prstGeom prst="rect">
            <a:avLst/>
          </a:prstGeom>
          <a:noFill/>
        </p:spPr>
      </p:pic>
      <p:sp>
        <p:nvSpPr>
          <p:cNvPr id="8" name="Foliennummernplatzhalter 7">
            <a:extLst>
              <a:ext uri="{FF2B5EF4-FFF2-40B4-BE49-F238E27FC236}">
                <a16:creationId xmlns:a16="http://schemas.microsoft.com/office/drawing/2014/main" id="{8AD91255-979C-4D7E-BAC9-C7B8C4C8BB5A}"/>
              </a:ext>
            </a:extLst>
          </p:cNvPr>
          <p:cNvSpPr>
            <a:spLocks noGrp="1"/>
          </p:cNvSpPr>
          <p:nvPr>
            <p:ph type="sldNum" sz="quarter" idx="4"/>
          </p:nvPr>
        </p:nvSpPr>
        <p:spPr bwMode="black">
          <a:xfrm>
            <a:off x="11676000" y="6385644"/>
            <a:ext cx="252000" cy="324000"/>
          </a:xfrm>
        </p:spPr>
        <p:txBody>
          <a:bodyPr anchor="ctr">
            <a:normAutofit/>
          </a:bodyPr>
          <a:lstStyle/>
          <a:p>
            <a:pPr marL="0" marR="0" lvl="0" indent="0" defTabSz="914400" rtl="0" eaLnBrk="1" fontAlgn="auto" latinLnBrk="0" hangingPunct="1">
              <a:spcBef>
                <a:spcPts val="0"/>
              </a:spcBef>
              <a:spcAft>
                <a:spcPts val="600"/>
              </a:spcAft>
              <a:buClrTx/>
              <a:buSzTx/>
              <a:buFontTx/>
              <a:buNone/>
              <a:tabLst/>
              <a:defRPr/>
            </a:pPr>
            <a:fld id="{A1A5E10D-79A5-49BA-9648-53481340C65F}" type="slidenum">
              <a:rPr kumimoji="0" lang="en-US" b="0" i="0" u="none" strike="noStrike" kern="1200" cap="none" spc="0" normalizeH="0" baseline="0" noProof="0" smtClean="0">
                <a:ln>
                  <a:noFill/>
                </a:ln>
                <a:effectLst/>
                <a:uLnTx/>
                <a:uFillTx/>
              </a:rPr>
              <a:pPr marL="0" marR="0" lvl="0" indent="0" defTabSz="914400" rtl="0" eaLnBrk="1" fontAlgn="auto" latinLnBrk="0" hangingPunct="1">
                <a:spcBef>
                  <a:spcPts val="0"/>
                </a:spcBef>
                <a:spcAft>
                  <a:spcPts val="600"/>
                </a:spcAft>
                <a:buClrTx/>
                <a:buSzTx/>
                <a:buFontTx/>
                <a:buNone/>
                <a:tabLst/>
                <a:defRPr/>
              </a:pPr>
              <a:t>12</a:t>
            </a:fld>
            <a:endParaRPr kumimoji="0" lang="en-US" b="0" i="0" u="none" strike="noStrike" kern="1200" cap="none" spc="0" normalizeH="0" baseline="0" noProof="0">
              <a:ln>
                <a:noFill/>
              </a:ln>
              <a:effectLst/>
              <a:uLnTx/>
              <a:uFillTx/>
            </a:endParaRPr>
          </a:p>
        </p:txBody>
      </p:sp>
      <p:pic>
        <p:nvPicPr>
          <p:cNvPr id="12" name="Kép 11" descr="A képen szöveg, elektronika, fekete, megjelenítés látható&#10;&#10;Automatikusan generált leírás">
            <a:extLst>
              <a:ext uri="{FF2B5EF4-FFF2-40B4-BE49-F238E27FC236}">
                <a16:creationId xmlns:a16="http://schemas.microsoft.com/office/drawing/2014/main" id="{84F56577-7D82-4F6F-A0BB-1CBC86FCF587}"/>
              </a:ext>
            </a:extLst>
          </p:cNvPr>
          <p:cNvPicPr>
            <a:picLocks noChangeAspect="1"/>
          </p:cNvPicPr>
          <p:nvPr/>
        </p:nvPicPr>
        <p:blipFill>
          <a:blip r:embed="rId3"/>
          <a:stretch>
            <a:fillRect/>
          </a:stretch>
        </p:blipFill>
        <p:spPr>
          <a:xfrm>
            <a:off x="9659714" y="4722019"/>
            <a:ext cx="2163990" cy="1803325"/>
          </a:xfrm>
          <a:prstGeom prst="rect">
            <a:avLst/>
          </a:prstGeom>
        </p:spPr>
      </p:pic>
      <p:pic>
        <p:nvPicPr>
          <p:cNvPr id="9" name="Picture 8" descr="Guy PNG Image PNG, SVG Clip art for Web - Download Clip Art, PNG Icon Arts">
            <a:extLst>
              <a:ext uri="{FF2B5EF4-FFF2-40B4-BE49-F238E27FC236}">
                <a16:creationId xmlns:a16="http://schemas.microsoft.com/office/drawing/2014/main" id="{F815540B-F85F-4083-B11F-0254EEAC7D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6165304"/>
            <a:ext cx="1306519" cy="6775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04613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045B67A-DB0B-49A5-A90C-50E7DA68B063}"/>
              </a:ext>
            </a:extLst>
          </p:cNvPr>
          <p:cNvSpPr>
            <a:spLocks noGrp="1"/>
          </p:cNvSpPr>
          <p:nvPr>
            <p:ph type="title"/>
          </p:nvPr>
        </p:nvSpPr>
        <p:spPr bwMode="black">
          <a:xfrm>
            <a:off x="624000" y="405000"/>
            <a:ext cx="10944000" cy="929982"/>
          </a:xfrm>
        </p:spPr>
        <p:txBody>
          <a:bodyPr anchor="t">
            <a:normAutofit/>
          </a:bodyPr>
          <a:lstStyle/>
          <a:p>
            <a:r>
              <a:rPr lang="en-GB" dirty="0"/>
              <a:t>Grouping operating systems</a:t>
            </a:r>
            <a:br>
              <a:rPr lang="en-GB" sz="2500" dirty="0"/>
            </a:br>
            <a:r>
              <a:rPr lang="en-GB" sz="2500" dirty="0"/>
              <a:t>      - by the number of users</a:t>
            </a:r>
          </a:p>
        </p:txBody>
      </p:sp>
      <p:sp>
        <p:nvSpPr>
          <p:cNvPr id="5" name="Inhaltsplatzhalter 4">
            <a:extLst>
              <a:ext uri="{FF2B5EF4-FFF2-40B4-BE49-F238E27FC236}">
                <a16:creationId xmlns:a16="http://schemas.microsoft.com/office/drawing/2014/main" id="{BDFB8913-B019-4991-B2D5-89D5D8DF1109}"/>
              </a:ext>
            </a:extLst>
          </p:cNvPr>
          <p:cNvSpPr>
            <a:spLocks noGrp="1"/>
          </p:cNvSpPr>
          <p:nvPr>
            <p:ph sz="quarter" idx="12"/>
          </p:nvPr>
        </p:nvSpPr>
        <p:spPr bwMode="black">
          <a:xfrm>
            <a:off x="624000" y="1988841"/>
            <a:ext cx="9035714" cy="4247472"/>
          </a:xfrm>
        </p:spPr>
        <p:txBody>
          <a:bodyPr>
            <a:normAutofit/>
          </a:bodyPr>
          <a:lstStyle/>
          <a:p>
            <a:pPr lvl="2"/>
            <a:r>
              <a:rPr lang="en-GB" b="0" i="0" u="sng" dirty="0">
                <a:effectLst/>
              </a:rPr>
              <a:t>Single user</a:t>
            </a:r>
          </a:p>
          <a:p>
            <a:pPr marL="0" lvl="2" indent="0" algn="just">
              <a:buNone/>
            </a:pPr>
            <a:endParaRPr lang="en-GB" dirty="0"/>
          </a:p>
          <a:p>
            <a:pPr marL="0" lvl="2" indent="0" algn="just">
              <a:buNone/>
            </a:pPr>
            <a:r>
              <a:rPr lang="en-GB" dirty="0"/>
              <a:t>The operating system does not allow you to create multiple user profiles. </a:t>
            </a:r>
          </a:p>
          <a:p>
            <a:pPr marL="0" lvl="2" indent="0" algn="just">
              <a:buNone/>
            </a:pPr>
            <a:r>
              <a:rPr lang="en-GB" dirty="0"/>
              <a:t>This was the case with DOS; everyone who used the computer could only use it with the same settings.</a:t>
            </a:r>
          </a:p>
          <a:p>
            <a:pPr marL="0" lvl="2" indent="0" algn="just">
              <a:buNone/>
            </a:pPr>
            <a:endParaRPr lang="en-GB" dirty="0"/>
          </a:p>
          <a:p>
            <a:pPr lvl="2"/>
            <a:r>
              <a:rPr lang="en-GB" u="sng" dirty="0"/>
              <a:t>Multiple users</a:t>
            </a:r>
            <a:endParaRPr lang="en-GB" b="0" i="0" u="sng" dirty="0">
              <a:effectLst/>
            </a:endParaRPr>
          </a:p>
          <a:p>
            <a:pPr marL="0" lvl="2" indent="0">
              <a:buNone/>
            </a:pPr>
            <a:endParaRPr lang="en-GB" dirty="0"/>
          </a:p>
          <a:p>
            <a:pPr marL="0" lvl="2" indent="0" algn="just">
              <a:buNone/>
            </a:pPr>
            <a:r>
              <a:rPr lang="en-GB" dirty="0"/>
              <a:t>It is possible to create your own user profile. This profile can be password-protected and the files and settings of users logging in independently (at different times) are not mixed up.</a:t>
            </a:r>
          </a:p>
        </p:txBody>
      </p:sp>
      <p:pic>
        <p:nvPicPr>
          <p:cNvPr id="7" name="Kép 6" descr="A képen szöveg, elektronika, megjelenítés, képernyőkép látható&#10;&#10;Automatikusan generált leírás">
            <a:extLst>
              <a:ext uri="{FF2B5EF4-FFF2-40B4-BE49-F238E27FC236}">
                <a16:creationId xmlns:a16="http://schemas.microsoft.com/office/drawing/2014/main" id="{D0969B74-D625-48BD-914C-55EBC6B54ECD}"/>
              </a:ext>
            </a:extLst>
          </p:cNvPr>
          <p:cNvPicPr>
            <a:picLocks noChangeAspect="1"/>
          </p:cNvPicPr>
          <p:nvPr/>
        </p:nvPicPr>
        <p:blipFill>
          <a:blip r:embed="rId2"/>
          <a:stretch>
            <a:fillRect/>
          </a:stretch>
        </p:blipFill>
        <p:spPr>
          <a:xfrm>
            <a:off x="9840000" y="2132856"/>
            <a:ext cx="1728000" cy="1440000"/>
          </a:xfrm>
          <a:prstGeom prst="rect">
            <a:avLst/>
          </a:prstGeom>
          <a:noFill/>
        </p:spPr>
      </p:pic>
      <p:sp>
        <p:nvSpPr>
          <p:cNvPr id="8" name="Foliennummernplatzhalter 7">
            <a:extLst>
              <a:ext uri="{FF2B5EF4-FFF2-40B4-BE49-F238E27FC236}">
                <a16:creationId xmlns:a16="http://schemas.microsoft.com/office/drawing/2014/main" id="{8AD91255-979C-4D7E-BAC9-C7B8C4C8BB5A}"/>
              </a:ext>
            </a:extLst>
          </p:cNvPr>
          <p:cNvSpPr>
            <a:spLocks noGrp="1"/>
          </p:cNvSpPr>
          <p:nvPr>
            <p:ph type="sldNum" sz="quarter" idx="4"/>
          </p:nvPr>
        </p:nvSpPr>
        <p:spPr bwMode="black">
          <a:xfrm>
            <a:off x="11676000" y="6385644"/>
            <a:ext cx="252000" cy="324000"/>
          </a:xfrm>
        </p:spPr>
        <p:txBody>
          <a:bodyPr anchor="ctr">
            <a:normAutofit/>
          </a:bodyPr>
          <a:lstStyle/>
          <a:p>
            <a:pPr marL="0" marR="0" lvl="0" indent="0" defTabSz="914400" rtl="0" eaLnBrk="1" fontAlgn="auto" latinLnBrk="0" hangingPunct="1">
              <a:spcBef>
                <a:spcPts val="0"/>
              </a:spcBef>
              <a:spcAft>
                <a:spcPts val="600"/>
              </a:spcAft>
              <a:buClrTx/>
              <a:buSzTx/>
              <a:buFontTx/>
              <a:buNone/>
              <a:tabLst/>
              <a:defRPr/>
            </a:pPr>
            <a:fld id="{A1A5E10D-79A5-49BA-9648-53481340C65F}" type="slidenum">
              <a:rPr kumimoji="0" lang="en-US" b="0" i="0" u="none" strike="noStrike" kern="1200" cap="none" spc="0" normalizeH="0" baseline="0" noProof="0" smtClean="0">
                <a:ln>
                  <a:noFill/>
                </a:ln>
                <a:effectLst/>
                <a:uLnTx/>
                <a:uFillTx/>
              </a:rPr>
              <a:pPr marL="0" marR="0" lvl="0" indent="0" defTabSz="914400" rtl="0" eaLnBrk="1" fontAlgn="auto" latinLnBrk="0" hangingPunct="1">
                <a:spcBef>
                  <a:spcPts val="0"/>
                </a:spcBef>
                <a:spcAft>
                  <a:spcPts val="600"/>
                </a:spcAft>
                <a:buClrTx/>
                <a:buSzTx/>
                <a:buFontTx/>
                <a:buNone/>
                <a:tabLst/>
                <a:defRPr/>
              </a:pPr>
              <a:t>13</a:t>
            </a:fld>
            <a:endParaRPr kumimoji="0" lang="en-US" b="0" i="0" u="none" strike="noStrike" kern="1200" cap="none" spc="0" normalizeH="0" baseline="0" noProof="0">
              <a:ln>
                <a:noFill/>
              </a:ln>
              <a:effectLst/>
              <a:uLnTx/>
              <a:uFillTx/>
            </a:endParaRPr>
          </a:p>
        </p:txBody>
      </p:sp>
      <p:pic>
        <p:nvPicPr>
          <p:cNvPr id="12" name="Kép 11" descr="A képen szöveg, elektronika, fekete, megjelenítés látható&#10;&#10;Automatikusan generált leírás">
            <a:extLst>
              <a:ext uri="{FF2B5EF4-FFF2-40B4-BE49-F238E27FC236}">
                <a16:creationId xmlns:a16="http://schemas.microsoft.com/office/drawing/2014/main" id="{84F56577-7D82-4F6F-A0BB-1CBC86FCF587}"/>
              </a:ext>
            </a:extLst>
          </p:cNvPr>
          <p:cNvPicPr>
            <a:picLocks noChangeAspect="1"/>
          </p:cNvPicPr>
          <p:nvPr/>
        </p:nvPicPr>
        <p:blipFill>
          <a:blip r:embed="rId3"/>
          <a:stretch>
            <a:fillRect/>
          </a:stretch>
        </p:blipFill>
        <p:spPr>
          <a:xfrm>
            <a:off x="9659714" y="4437112"/>
            <a:ext cx="2163990" cy="1803325"/>
          </a:xfrm>
          <a:prstGeom prst="rect">
            <a:avLst/>
          </a:prstGeom>
        </p:spPr>
      </p:pic>
      <p:pic>
        <p:nvPicPr>
          <p:cNvPr id="9" name="Picture 8" descr="Guy PNG Image PNG, SVG Clip art for Web - Download Clip Art, PNG Icon Arts">
            <a:extLst>
              <a:ext uri="{FF2B5EF4-FFF2-40B4-BE49-F238E27FC236}">
                <a16:creationId xmlns:a16="http://schemas.microsoft.com/office/drawing/2014/main" id="{A043AB89-382D-485E-8DE8-F7CD8B5AF4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1344" y="5613900"/>
            <a:ext cx="1115175" cy="1228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27919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045B67A-DB0B-49A5-A90C-50E7DA68B063}"/>
              </a:ext>
            </a:extLst>
          </p:cNvPr>
          <p:cNvSpPr>
            <a:spLocks noGrp="1"/>
          </p:cNvSpPr>
          <p:nvPr>
            <p:ph type="title"/>
          </p:nvPr>
        </p:nvSpPr>
        <p:spPr bwMode="black">
          <a:xfrm>
            <a:off x="624000" y="405000"/>
            <a:ext cx="10944000" cy="929982"/>
          </a:xfrm>
        </p:spPr>
        <p:txBody>
          <a:bodyPr anchor="t">
            <a:normAutofit/>
          </a:bodyPr>
          <a:lstStyle/>
          <a:p>
            <a:r>
              <a:rPr lang="hu-HU" dirty="0"/>
              <a:t>O</a:t>
            </a:r>
            <a:r>
              <a:rPr lang="en-US" dirty="0" err="1"/>
              <a:t>perációs</a:t>
            </a:r>
            <a:r>
              <a:rPr lang="en-US" dirty="0"/>
              <a:t> </a:t>
            </a:r>
            <a:r>
              <a:rPr lang="en-US" dirty="0" err="1"/>
              <a:t>rendszer</a:t>
            </a:r>
            <a:r>
              <a:rPr lang="hu-HU" dirty="0" err="1"/>
              <a:t>ek</a:t>
            </a:r>
            <a:r>
              <a:rPr lang="en-US" dirty="0"/>
              <a:t> </a:t>
            </a:r>
            <a:r>
              <a:rPr lang="hu-HU" dirty="0"/>
              <a:t>csoportosítás</a:t>
            </a:r>
            <a:br>
              <a:rPr lang="hu-HU" sz="2500" dirty="0"/>
            </a:br>
            <a:r>
              <a:rPr lang="hu-HU" sz="2500" dirty="0"/>
              <a:t>      - Forráskód szerint</a:t>
            </a:r>
            <a:endParaRPr lang="en-US" sz="2500" dirty="0"/>
          </a:p>
        </p:txBody>
      </p:sp>
      <p:sp>
        <p:nvSpPr>
          <p:cNvPr id="5" name="Inhaltsplatzhalter 4">
            <a:extLst>
              <a:ext uri="{FF2B5EF4-FFF2-40B4-BE49-F238E27FC236}">
                <a16:creationId xmlns:a16="http://schemas.microsoft.com/office/drawing/2014/main" id="{BDFB8913-B019-4991-B2D5-89D5D8DF1109}"/>
              </a:ext>
            </a:extLst>
          </p:cNvPr>
          <p:cNvSpPr>
            <a:spLocks noGrp="1"/>
          </p:cNvSpPr>
          <p:nvPr>
            <p:ph sz="quarter" idx="12"/>
          </p:nvPr>
        </p:nvSpPr>
        <p:spPr bwMode="black">
          <a:xfrm>
            <a:off x="624000" y="1736776"/>
            <a:ext cx="9035714" cy="4356520"/>
          </a:xfrm>
        </p:spPr>
        <p:txBody>
          <a:bodyPr>
            <a:noAutofit/>
          </a:bodyPr>
          <a:lstStyle/>
          <a:p>
            <a:pPr lvl="2"/>
            <a:r>
              <a:rPr lang="en-GB" sz="1700" i="0" u="sng" dirty="0">
                <a:effectLst/>
              </a:rPr>
              <a:t>Open</a:t>
            </a:r>
          </a:p>
          <a:p>
            <a:pPr marL="0" lvl="2" indent="0" algn="just">
              <a:buNone/>
            </a:pPr>
            <a:r>
              <a:rPr lang="en-GB" sz="1700" dirty="0"/>
              <a:t>The program that makes up the operating system, called source code - Open Source - is known to users, so many people can develop modules to make the whole system more complete, or anyone can fix bugs that are discovered. This can make the system more stable faster. The community of developers is spontaneous, and they share their developments with users for free over the Internet. These systems are usually available to users free of charge. An example is the Linux system, which has started to be developed in several directions and has therefore evolved over the years into several distributions. Debian, RedHat, </a:t>
            </a:r>
            <a:r>
              <a:rPr lang="en-GB" sz="1700" dirty="0" err="1"/>
              <a:t>SuSe</a:t>
            </a:r>
            <a:r>
              <a:rPr lang="en-GB" sz="1700" dirty="0"/>
              <a:t>, Ubuntu, etc. </a:t>
            </a:r>
          </a:p>
          <a:p>
            <a:pPr marL="0" lvl="2" indent="0" algn="just">
              <a:buNone/>
            </a:pPr>
            <a:endParaRPr lang="en-GB" sz="1700" dirty="0"/>
          </a:p>
          <a:p>
            <a:pPr lvl="2"/>
            <a:r>
              <a:rPr lang="en-GB" sz="1700" u="sng" dirty="0"/>
              <a:t>Closed</a:t>
            </a:r>
            <a:endParaRPr lang="en-GB" sz="1700" i="0" u="sng" dirty="0">
              <a:effectLst/>
            </a:endParaRPr>
          </a:p>
          <a:p>
            <a:pPr marL="0" lvl="2" indent="0" algn="just">
              <a:buNone/>
            </a:pPr>
            <a:r>
              <a:rPr lang="en-GB" sz="1700" dirty="0"/>
              <a:t>The operating system is developed by a company that has a huge apparatus Closed source and spends a lot of money on development, testing, bug fixing and marketing. Such programs have to be paid for. It has to be purchased separately for each computer on which it is installed. This physically means a single medium, and you have to buy as many licenses as you want to install. An example is the Windows operating system from Microsoft.</a:t>
            </a:r>
          </a:p>
        </p:txBody>
      </p:sp>
      <p:sp>
        <p:nvSpPr>
          <p:cNvPr id="8" name="Foliennummernplatzhalter 7">
            <a:extLst>
              <a:ext uri="{FF2B5EF4-FFF2-40B4-BE49-F238E27FC236}">
                <a16:creationId xmlns:a16="http://schemas.microsoft.com/office/drawing/2014/main" id="{8AD91255-979C-4D7E-BAC9-C7B8C4C8BB5A}"/>
              </a:ext>
            </a:extLst>
          </p:cNvPr>
          <p:cNvSpPr>
            <a:spLocks noGrp="1"/>
          </p:cNvSpPr>
          <p:nvPr>
            <p:ph type="sldNum" sz="quarter" idx="4"/>
          </p:nvPr>
        </p:nvSpPr>
        <p:spPr bwMode="black">
          <a:xfrm>
            <a:off x="11676000" y="6385644"/>
            <a:ext cx="252000" cy="324000"/>
          </a:xfrm>
        </p:spPr>
        <p:txBody>
          <a:bodyPr anchor="ctr">
            <a:normAutofit/>
          </a:bodyPr>
          <a:lstStyle/>
          <a:p>
            <a:pPr marL="0" marR="0" lvl="0" indent="0" defTabSz="914400" rtl="0" eaLnBrk="1" fontAlgn="auto" latinLnBrk="0" hangingPunct="1">
              <a:spcBef>
                <a:spcPts val="0"/>
              </a:spcBef>
              <a:spcAft>
                <a:spcPts val="600"/>
              </a:spcAft>
              <a:buClrTx/>
              <a:buSzTx/>
              <a:buFontTx/>
              <a:buNone/>
              <a:tabLst/>
              <a:defRPr/>
            </a:pPr>
            <a:fld id="{A1A5E10D-79A5-49BA-9648-53481340C65F}" type="slidenum">
              <a:rPr kumimoji="0" lang="en-US" b="0" i="0" u="none" strike="noStrike" kern="1200" cap="none" spc="0" normalizeH="0" baseline="0" noProof="0" smtClean="0">
                <a:ln>
                  <a:noFill/>
                </a:ln>
                <a:effectLst/>
                <a:uLnTx/>
                <a:uFillTx/>
              </a:rPr>
              <a:pPr marL="0" marR="0" lvl="0" indent="0" defTabSz="914400" rtl="0" eaLnBrk="1" fontAlgn="auto" latinLnBrk="0" hangingPunct="1">
                <a:spcBef>
                  <a:spcPts val="0"/>
                </a:spcBef>
                <a:spcAft>
                  <a:spcPts val="600"/>
                </a:spcAft>
                <a:buClrTx/>
                <a:buSzTx/>
                <a:buFontTx/>
                <a:buNone/>
                <a:tabLst/>
                <a:defRPr/>
              </a:pPr>
              <a:t>14</a:t>
            </a:fld>
            <a:endParaRPr kumimoji="0" lang="en-US" b="0" i="0" u="none" strike="noStrike" kern="1200" cap="none" spc="0" normalizeH="0" baseline="0" noProof="0">
              <a:ln>
                <a:noFill/>
              </a:ln>
              <a:effectLst/>
              <a:uLnTx/>
              <a:uFillTx/>
            </a:endParaRPr>
          </a:p>
        </p:txBody>
      </p:sp>
      <p:pic>
        <p:nvPicPr>
          <p:cNvPr id="12" name="Kép 11" descr="A képen szöveg, elektronika, fekete, megjelenítés látható&#10;&#10;Automatikusan generált leírás">
            <a:extLst>
              <a:ext uri="{FF2B5EF4-FFF2-40B4-BE49-F238E27FC236}">
                <a16:creationId xmlns:a16="http://schemas.microsoft.com/office/drawing/2014/main" id="{84F56577-7D82-4F6F-A0BB-1CBC86FCF587}"/>
              </a:ext>
            </a:extLst>
          </p:cNvPr>
          <p:cNvPicPr>
            <a:picLocks noChangeAspect="1"/>
          </p:cNvPicPr>
          <p:nvPr/>
        </p:nvPicPr>
        <p:blipFill>
          <a:blip r:embed="rId2"/>
          <a:stretch>
            <a:fillRect/>
          </a:stretch>
        </p:blipFill>
        <p:spPr>
          <a:xfrm>
            <a:off x="9692650" y="4581128"/>
            <a:ext cx="2163990" cy="1803325"/>
          </a:xfrm>
          <a:prstGeom prst="rect">
            <a:avLst/>
          </a:prstGeom>
        </p:spPr>
      </p:pic>
      <p:pic>
        <p:nvPicPr>
          <p:cNvPr id="6" name="Kép 5" descr="A képen szöveg, monitor, ülő, beltéri látható&#10;&#10;Automatikusan generált leírás">
            <a:extLst>
              <a:ext uri="{FF2B5EF4-FFF2-40B4-BE49-F238E27FC236}">
                <a16:creationId xmlns:a16="http://schemas.microsoft.com/office/drawing/2014/main" id="{A11FCBEA-11D6-4137-B6CC-5DC1EB61F4D7}"/>
              </a:ext>
            </a:extLst>
          </p:cNvPr>
          <p:cNvPicPr>
            <a:picLocks noChangeAspect="1"/>
          </p:cNvPicPr>
          <p:nvPr/>
        </p:nvPicPr>
        <p:blipFill>
          <a:blip r:embed="rId3"/>
          <a:stretch>
            <a:fillRect/>
          </a:stretch>
        </p:blipFill>
        <p:spPr>
          <a:xfrm>
            <a:off x="9692649" y="2417763"/>
            <a:ext cx="2163991" cy="1803325"/>
          </a:xfrm>
          <a:prstGeom prst="rect">
            <a:avLst/>
          </a:prstGeom>
        </p:spPr>
      </p:pic>
      <p:pic>
        <p:nvPicPr>
          <p:cNvPr id="9" name="Picture 8" descr="Guy PNG Image PNG, SVG Clip art for Web - Download Clip Art, PNG Icon Arts">
            <a:extLst>
              <a:ext uri="{FF2B5EF4-FFF2-40B4-BE49-F238E27FC236}">
                <a16:creationId xmlns:a16="http://schemas.microsoft.com/office/drawing/2014/main" id="{E4A91F50-ABCE-47A0-B03B-74578BB08ED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1344" y="5912841"/>
            <a:ext cx="1115175" cy="9299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97989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045B67A-DB0B-49A5-A90C-50E7DA68B063}"/>
              </a:ext>
            </a:extLst>
          </p:cNvPr>
          <p:cNvSpPr>
            <a:spLocks noGrp="1"/>
          </p:cNvSpPr>
          <p:nvPr>
            <p:ph type="title"/>
          </p:nvPr>
        </p:nvSpPr>
        <p:spPr bwMode="black">
          <a:xfrm>
            <a:off x="624000" y="405000"/>
            <a:ext cx="10944000" cy="929982"/>
          </a:xfrm>
        </p:spPr>
        <p:txBody>
          <a:bodyPr anchor="t">
            <a:normAutofit/>
          </a:bodyPr>
          <a:lstStyle/>
          <a:p>
            <a:r>
              <a:rPr lang="en-GB" dirty="0"/>
              <a:t>Grouping operating systems</a:t>
            </a:r>
            <a:br>
              <a:rPr lang="en-GB" sz="2500" dirty="0"/>
            </a:br>
            <a:r>
              <a:rPr lang="en-GB" sz="2500" dirty="0"/>
              <a:t>      -by the method of use</a:t>
            </a:r>
          </a:p>
        </p:txBody>
      </p:sp>
      <p:sp>
        <p:nvSpPr>
          <p:cNvPr id="5" name="Inhaltsplatzhalter 4">
            <a:extLst>
              <a:ext uri="{FF2B5EF4-FFF2-40B4-BE49-F238E27FC236}">
                <a16:creationId xmlns:a16="http://schemas.microsoft.com/office/drawing/2014/main" id="{BDFB8913-B019-4991-B2D5-89D5D8DF1109}"/>
              </a:ext>
            </a:extLst>
          </p:cNvPr>
          <p:cNvSpPr>
            <a:spLocks noGrp="1"/>
          </p:cNvSpPr>
          <p:nvPr>
            <p:ph sz="quarter" idx="12"/>
          </p:nvPr>
        </p:nvSpPr>
        <p:spPr bwMode="black">
          <a:xfrm>
            <a:off x="632414" y="1844588"/>
            <a:ext cx="5472000" cy="4031449"/>
          </a:xfrm>
        </p:spPr>
        <p:txBody>
          <a:bodyPr>
            <a:normAutofit/>
          </a:bodyPr>
          <a:lstStyle/>
          <a:p>
            <a:pPr lvl="2"/>
            <a:r>
              <a:rPr lang="hu-HU" u="sng" dirty="0" err="1"/>
              <a:t>Desktop</a:t>
            </a:r>
            <a:r>
              <a:rPr lang="hu-HU" u="sng" dirty="0"/>
              <a:t> </a:t>
            </a:r>
            <a:r>
              <a:rPr lang="hu-HU" u="sng" dirty="0" err="1"/>
              <a:t>computers</a:t>
            </a:r>
            <a:endParaRPr lang="hu-HU" b="0" i="0" u="sng" dirty="0">
              <a:effectLst/>
            </a:endParaRPr>
          </a:p>
          <a:p>
            <a:pPr marL="0" lvl="2" indent="0" algn="just">
              <a:buNone/>
            </a:pPr>
            <a:endParaRPr lang="hu-HU" sz="1400" dirty="0"/>
          </a:p>
          <a:p>
            <a:pPr marL="0" lvl="2" indent="0" algn="just">
              <a:buNone/>
            </a:pPr>
            <a:r>
              <a:rPr lang="en-US" sz="1400" dirty="0"/>
              <a:t>It typically runs user applications. The operating system is designed to serve user applications in the most optimal way. </a:t>
            </a:r>
          </a:p>
          <a:p>
            <a:pPr marL="0" lvl="2" indent="0" algn="just">
              <a:buNone/>
            </a:pPr>
            <a:endParaRPr lang="hu-HU" sz="1400" dirty="0"/>
          </a:p>
          <a:p>
            <a:pPr marL="0" lvl="2" indent="0" algn="just">
              <a:buNone/>
            </a:pPr>
            <a:endParaRPr lang="hu-HU" sz="1400" dirty="0"/>
          </a:p>
          <a:p>
            <a:pPr marL="0" lvl="2" indent="0" algn="just">
              <a:buNone/>
            </a:pPr>
            <a:endParaRPr lang="hu-HU" sz="1400" dirty="0"/>
          </a:p>
          <a:p>
            <a:pPr lvl="2"/>
            <a:r>
              <a:rPr lang="hu-HU" b="0" i="0" u="sng" dirty="0">
                <a:effectLst/>
              </a:rPr>
              <a:t>Server </a:t>
            </a:r>
            <a:r>
              <a:rPr lang="hu-HU" b="0" i="0" u="sng" dirty="0" err="1">
                <a:effectLst/>
              </a:rPr>
              <a:t>computers</a:t>
            </a:r>
            <a:endParaRPr lang="hu-HU" b="0" i="0" u="sng" dirty="0">
              <a:effectLst/>
            </a:endParaRPr>
          </a:p>
          <a:p>
            <a:pPr marL="0" lvl="2" indent="0">
              <a:buNone/>
            </a:pPr>
            <a:endParaRPr lang="hu-HU" sz="1400" dirty="0"/>
          </a:p>
          <a:p>
            <a:pPr marL="0" lvl="2" indent="0" algn="just">
              <a:buNone/>
            </a:pPr>
            <a:r>
              <a:rPr lang="en-US" sz="1400" dirty="0"/>
              <a:t>Network operating systems are based on a </a:t>
            </a:r>
            <a:r>
              <a:rPr lang="en-US" sz="1400" b="1" dirty="0"/>
              <a:t>server/client </a:t>
            </a:r>
            <a:r>
              <a:rPr lang="en-US" sz="1400" dirty="0"/>
              <a:t>architecture, where the server allows multiple clients to share resources.</a:t>
            </a:r>
            <a:endParaRPr lang="hu-HU" sz="1400" dirty="0"/>
          </a:p>
        </p:txBody>
      </p:sp>
      <p:sp>
        <p:nvSpPr>
          <p:cNvPr id="8" name="Foliennummernplatzhalter 7">
            <a:extLst>
              <a:ext uri="{FF2B5EF4-FFF2-40B4-BE49-F238E27FC236}">
                <a16:creationId xmlns:a16="http://schemas.microsoft.com/office/drawing/2014/main" id="{8AD91255-979C-4D7E-BAC9-C7B8C4C8BB5A}"/>
              </a:ext>
            </a:extLst>
          </p:cNvPr>
          <p:cNvSpPr>
            <a:spLocks noGrp="1"/>
          </p:cNvSpPr>
          <p:nvPr>
            <p:ph type="sldNum" sz="quarter" idx="4"/>
          </p:nvPr>
        </p:nvSpPr>
        <p:spPr bwMode="black">
          <a:xfrm>
            <a:off x="11676000" y="6385644"/>
            <a:ext cx="252000" cy="324000"/>
          </a:xfrm>
        </p:spPr>
        <p:txBody>
          <a:bodyPr anchor="ctr">
            <a:normAutofit/>
          </a:bodyPr>
          <a:lstStyle/>
          <a:p>
            <a:pPr marL="0" marR="0" lvl="0" indent="0" defTabSz="914400" rtl="0" eaLnBrk="1" fontAlgn="auto" latinLnBrk="0" hangingPunct="1">
              <a:spcBef>
                <a:spcPts val="0"/>
              </a:spcBef>
              <a:spcAft>
                <a:spcPts val="600"/>
              </a:spcAft>
              <a:buClrTx/>
              <a:buSzTx/>
              <a:buFontTx/>
              <a:buNone/>
              <a:tabLst/>
              <a:defRPr/>
            </a:pPr>
            <a:fld id="{A1A5E10D-79A5-49BA-9648-53481340C65F}" type="slidenum">
              <a:rPr kumimoji="0" lang="en-US" b="0" i="0" u="none" strike="noStrike" kern="1200" cap="none" spc="0" normalizeH="0" baseline="0" noProof="0" smtClean="0">
                <a:ln>
                  <a:noFill/>
                </a:ln>
                <a:effectLst/>
                <a:uLnTx/>
                <a:uFillTx/>
              </a:rPr>
              <a:pPr marL="0" marR="0" lvl="0" indent="0" defTabSz="914400" rtl="0" eaLnBrk="1" fontAlgn="auto" latinLnBrk="0" hangingPunct="1">
                <a:spcBef>
                  <a:spcPts val="0"/>
                </a:spcBef>
                <a:spcAft>
                  <a:spcPts val="600"/>
                </a:spcAft>
                <a:buClrTx/>
                <a:buSzTx/>
                <a:buFontTx/>
                <a:buNone/>
                <a:tabLst/>
                <a:defRPr/>
              </a:pPr>
              <a:t>15</a:t>
            </a:fld>
            <a:endParaRPr kumimoji="0" lang="en-US" b="0" i="0" u="none" strike="noStrike" kern="1200" cap="none" spc="0" normalizeH="0" baseline="0" noProof="0">
              <a:ln>
                <a:noFill/>
              </a:ln>
              <a:effectLst/>
              <a:uLnTx/>
              <a:uFillTx/>
            </a:endParaRPr>
          </a:p>
        </p:txBody>
      </p:sp>
      <p:pic>
        <p:nvPicPr>
          <p:cNvPr id="6" name="Kép 5" descr="A képen szöveg, fal, elektronika, beltéri látható&#10;&#10;Automatikusan generált leírás">
            <a:extLst>
              <a:ext uri="{FF2B5EF4-FFF2-40B4-BE49-F238E27FC236}">
                <a16:creationId xmlns:a16="http://schemas.microsoft.com/office/drawing/2014/main" id="{A2D3AEDE-54AE-44EB-91D2-A3369B4520A6}"/>
              </a:ext>
            </a:extLst>
          </p:cNvPr>
          <p:cNvPicPr>
            <a:picLocks noChangeAspect="1"/>
          </p:cNvPicPr>
          <p:nvPr/>
        </p:nvPicPr>
        <p:blipFill>
          <a:blip r:embed="rId2"/>
          <a:stretch>
            <a:fillRect/>
          </a:stretch>
        </p:blipFill>
        <p:spPr>
          <a:xfrm>
            <a:off x="7652497" y="1587037"/>
            <a:ext cx="3808932" cy="2129995"/>
          </a:xfrm>
          <a:prstGeom prst="rect">
            <a:avLst/>
          </a:prstGeom>
        </p:spPr>
      </p:pic>
      <p:pic>
        <p:nvPicPr>
          <p:cNvPr id="10" name="Kép 9" descr="A képen szöveg, számítógép látható&#10;&#10;Automatikusan generált leírás">
            <a:extLst>
              <a:ext uri="{FF2B5EF4-FFF2-40B4-BE49-F238E27FC236}">
                <a16:creationId xmlns:a16="http://schemas.microsoft.com/office/drawing/2014/main" id="{869B4B70-1813-483E-9338-B934A106B062}"/>
              </a:ext>
            </a:extLst>
          </p:cNvPr>
          <p:cNvPicPr>
            <a:picLocks noChangeAspect="1"/>
          </p:cNvPicPr>
          <p:nvPr/>
        </p:nvPicPr>
        <p:blipFill>
          <a:blip r:embed="rId3"/>
          <a:stretch>
            <a:fillRect/>
          </a:stretch>
        </p:blipFill>
        <p:spPr>
          <a:xfrm>
            <a:off x="7146232" y="3969087"/>
            <a:ext cx="4315197" cy="1821349"/>
          </a:xfrm>
          <a:prstGeom prst="rect">
            <a:avLst/>
          </a:prstGeom>
        </p:spPr>
      </p:pic>
      <p:pic>
        <p:nvPicPr>
          <p:cNvPr id="9" name="Picture 8" descr="Guy PNG Image PNG, SVG Clip art for Web - Download Clip Art, PNG Icon Arts">
            <a:extLst>
              <a:ext uri="{FF2B5EF4-FFF2-40B4-BE49-F238E27FC236}">
                <a16:creationId xmlns:a16="http://schemas.microsoft.com/office/drawing/2014/main" id="{F942B99C-16D5-4944-B966-4FEBC23910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1344" y="5613900"/>
            <a:ext cx="1115175" cy="1228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80983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045B67A-DB0B-49A5-A90C-50E7DA68B063}"/>
              </a:ext>
            </a:extLst>
          </p:cNvPr>
          <p:cNvSpPr>
            <a:spLocks noGrp="1"/>
          </p:cNvSpPr>
          <p:nvPr>
            <p:ph type="title"/>
          </p:nvPr>
        </p:nvSpPr>
        <p:spPr bwMode="black">
          <a:xfrm>
            <a:off x="624000" y="405000"/>
            <a:ext cx="10944000" cy="929982"/>
          </a:xfrm>
        </p:spPr>
        <p:txBody>
          <a:bodyPr anchor="t">
            <a:normAutofit/>
          </a:bodyPr>
          <a:lstStyle/>
          <a:p>
            <a:r>
              <a:rPr lang="hu-HU" dirty="0"/>
              <a:t>O</a:t>
            </a:r>
            <a:r>
              <a:rPr lang="en-US" dirty="0" err="1"/>
              <a:t>perációs</a:t>
            </a:r>
            <a:r>
              <a:rPr lang="en-US" dirty="0"/>
              <a:t> </a:t>
            </a:r>
            <a:r>
              <a:rPr lang="en-US" dirty="0" err="1"/>
              <a:t>rendszer</a:t>
            </a:r>
            <a:r>
              <a:rPr lang="hu-HU" dirty="0" err="1"/>
              <a:t>ek</a:t>
            </a:r>
            <a:r>
              <a:rPr lang="en-US" dirty="0"/>
              <a:t> </a:t>
            </a:r>
            <a:r>
              <a:rPr lang="hu-HU" dirty="0"/>
              <a:t>csoportosítás</a:t>
            </a:r>
            <a:br>
              <a:rPr lang="hu-HU" sz="2500" dirty="0"/>
            </a:br>
            <a:r>
              <a:rPr lang="hu-HU" sz="2500" dirty="0"/>
              <a:t>      - További csoportosítások</a:t>
            </a:r>
            <a:endParaRPr lang="en-US" sz="2500" dirty="0"/>
          </a:p>
        </p:txBody>
      </p:sp>
      <p:sp>
        <p:nvSpPr>
          <p:cNvPr id="5" name="Inhaltsplatzhalter 4">
            <a:extLst>
              <a:ext uri="{FF2B5EF4-FFF2-40B4-BE49-F238E27FC236}">
                <a16:creationId xmlns:a16="http://schemas.microsoft.com/office/drawing/2014/main" id="{BDFB8913-B019-4991-B2D5-89D5D8DF1109}"/>
              </a:ext>
            </a:extLst>
          </p:cNvPr>
          <p:cNvSpPr>
            <a:spLocks noGrp="1"/>
          </p:cNvSpPr>
          <p:nvPr>
            <p:ph sz="quarter" idx="12"/>
          </p:nvPr>
        </p:nvSpPr>
        <p:spPr bwMode="black">
          <a:xfrm>
            <a:off x="624000" y="2132856"/>
            <a:ext cx="9035714" cy="4031449"/>
          </a:xfrm>
        </p:spPr>
        <p:txBody>
          <a:bodyPr>
            <a:normAutofit/>
          </a:bodyPr>
          <a:lstStyle/>
          <a:p>
            <a:pPr lvl="2"/>
            <a:r>
              <a:rPr lang="en-GB" dirty="0"/>
              <a:t>By hardware dependency</a:t>
            </a:r>
          </a:p>
          <a:p>
            <a:pPr marL="0" lvl="2" indent="0">
              <a:buNone/>
            </a:pPr>
            <a:r>
              <a:rPr lang="en-GB" dirty="0"/>
              <a:t>	OS for personal, small, large machines, architecture independent</a:t>
            </a:r>
          </a:p>
          <a:p>
            <a:pPr lvl="2"/>
            <a:endParaRPr lang="en-GB" dirty="0"/>
          </a:p>
          <a:p>
            <a:pPr lvl="2"/>
            <a:r>
              <a:rPr lang="en-GB" dirty="0"/>
              <a:t>By purpose</a:t>
            </a:r>
          </a:p>
          <a:p>
            <a:pPr marL="0" lvl="2" indent="0">
              <a:buNone/>
            </a:pPr>
            <a:r>
              <a:rPr lang="en-GB" dirty="0"/>
              <a:t>	General purpose or special purpose</a:t>
            </a:r>
          </a:p>
          <a:p>
            <a:pPr lvl="2"/>
            <a:endParaRPr lang="en-GB" dirty="0"/>
          </a:p>
          <a:p>
            <a:pPr lvl="2"/>
            <a:r>
              <a:rPr lang="en-GB" dirty="0"/>
              <a:t>By processors, number of processors</a:t>
            </a:r>
          </a:p>
          <a:p>
            <a:pPr marL="0" lvl="2" indent="0">
              <a:buNone/>
            </a:pPr>
            <a:r>
              <a:rPr lang="en-GB" dirty="0"/>
              <a:t>	Single or multi tasking, multiprocessing, multi threading</a:t>
            </a:r>
          </a:p>
          <a:p>
            <a:pPr lvl="2"/>
            <a:endParaRPr lang="en-GB" dirty="0"/>
          </a:p>
          <a:p>
            <a:pPr lvl="2"/>
            <a:r>
              <a:rPr lang="en-GB" dirty="0"/>
              <a:t>By time allocation</a:t>
            </a:r>
          </a:p>
          <a:p>
            <a:pPr marL="0" lvl="2" indent="0">
              <a:buNone/>
            </a:pPr>
            <a:r>
              <a:rPr lang="en-GB" dirty="0"/>
              <a:t>	Sequential, cooperative, or intervention; time sharing, real-time</a:t>
            </a:r>
          </a:p>
        </p:txBody>
      </p:sp>
      <p:sp>
        <p:nvSpPr>
          <p:cNvPr id="8" name="Foliennummernplatzhalter 7">
            <a:extLst>
              <a:ext uri="{FF2B5EF4-FFF2-40B4-BE49-F238E27FC236}">
                <a16:creationId xmlns:a16="http://schemas.microsoft.com/office/drawing/2014/main" id="{8AD91255-979C-4D7E-BAC9-C7B8C4C8BB5A}"/>
              </a:ext>
            </a:extLst>
          </p:cNvPr>
          <p:cNvSpPr>
            <a:spLocks noGrp="1"/>
          </p:cNvSpPr>
          <p:nvPr>
            <p:ph type="sldNum" sz="quarter" idx="4"/>
          </p:nvPr>
        </p:nvSpPr>
        <p:spPr bwMode="black">
          <a:xfrm>
            <a:off x="11676000" y="6385644"/>
            <a:ext cx="252000" cy="324000"/>
          </a:xfrm>
        </p:spPr>
        <p:txBody>
          <a:bodyPr anchor="ctr">
            <a:normAutofit/>
          </a:bodyPr>
          <a:lstStyle/>
          <a:p>
            <a:pPr marL="0" marR="0" lvl="0" indent="0" defTabSz="914400" rtl="0" eaLnBrk="1" fontAlgn="auto" latinLnBrk="0" hangingPunct="1">
              <a:spcBef>
                <a:spcPts val="0"/>
              </a:spcBef>
              <a:spcAft>
                <a:spcPts val="600"/>
              </a:spcAft>
              <a:buClrTx/>
              <a:buSzTx/>
              <a:buFontTx/>
              <a:buNone/>
              <a:tabLst/>
              <a:defRPr/>
            </a:pPr>
            <a:fld id="{A1A5E10D-79A5-49BA-9648-53481340C65F}" type="slidenum">
              <a:rPr kumimoji="0" lang="en-US" b="0" i="0" u="none" strike="noStrike" kern="1200" cap="none" spc="0" normalizeH="0" baseline="0" noProof="0" smtClean="0">
                <a:ln>
                  <a:noFill/>
                </a:ln>
                <a:effectLst/>
                <a:uLnTx/>
                <a:uFillTx/>
              </a:rPr>
              <a:pPr marL="0" marR="0" lvl="0" indent="0" defTabSz="914400" rtl="0" eaLnBrk="1" fontAlgn="auto" latinLnBrk="0" hangingPunct="1">
                <a:spcBef>
                  <a:spcPts val="0"/>
                </a:spcBef>
                <a:spcAft>
                  <a:spcPts val="600"/>
                </a:spcAft>
                <a:buClrTx/>
                <a:buSzTx/>
                <a:buFontTx/>
                <a:buNone/>
                <a:tabLst/>
                <a:defRPr/>
              </a:pPr>
              <a:t>16</a:t>
            </a:fld>
            <a:endParaRPr kumimoji="0" lang="en-US" b="0" i="0" u="none" strike="noStrike" kern="1200" cap="none" spc="0" normalizeH="0" baseline="0" noProof="0">
              <a:ln>
                <a:noFill/>
              </a:ln>
              <a:effectLst/>
              <a:uLnTx/>
              <a:uFillTx/>
            </a:endParaRPr>
          </a:p>
        </p:txBody>
      </p:sp>
      <p:pic>
        <p:nvPicPr>
          <p:cNvPr id="6" name="Picture 8" descr="Guy PNG Image PNG, SVG Clip art for Web - Download Clip Art, PNG Icon Arts">
            <a:extLst>
              <a:ext uri="{FF2B5EF4-FFF2-40B4-BE49-F238E27FC236}">
                <a16:creationId xmlns:a16="http://schemas.microsoft.com/office/drawing/2014/main" id="{E77DED6C-80C0-49E1-97BC-0B2B084DA5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344" y="5613900"/>
            <a:ext cx="1115175" cy="1228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60768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el 1">
            <a:extLst>
              <a:ext uri="{FF2B5EF4-FFF2-40B4-BE49-F238E27FC236}">
                <a16:creationId xmlns:a16="http://schemas.microsoft.com/office/drawing/2014/main" id="{0157BADF-7C63-43A6-8AC1-E7AD22FBBBA9}"/>
              </a:ext>
            </a:extLst>
          </p:cNvPr>
          <p:cNvSpPr txBox="1">
            <a:spLocks/>
          </p:cNvSpPr>
          <p:nvPr/>
        </p:nvSpPr>
        <p:spPr bwMode="gray">
          <a:xfrm>
            <a:off x="713376" y="2643014"/>
            <a:ext cx="11088624" cy="1224136"/>
          </a:xfrm>
          <a:prstGeom prst="rect">
            <a:avLst/>
          </a:prstGeom>
        </p:spPr>
        <p:txBody>
          <a:bodyPr lIns="0" tIns="0" rIns="0" bIns="0" anchor="b"/>
          <a:lstStyle>
            <a:lvl1pPr algn="l" defTabSz="914400" rtl="0" eaLnBrk="1" latinLnBrk="0" hangingPunct="1">
              <a:lnSpc>
                <a:spcPct val="90000"/>
              </a:lnSpc>
              <a:spcBef>
                <a:spcPct val="0"/>
              </a:spcBef>
              <a:buNone/>
              <a:defRPr sz="4000" kern="1200">
                <a:solidFill>
                  <a:schemeClr val="bg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hu-HU" sz="7200" b="0" i="0" u="none" strike="noStrike" kern="1200" cap="none" spc="0" normalizeH="0" baseline="0" noProof="0" dirty="0">
                <a:ln>
                  <a:noFill/>
                </a:ln>
                <a:solidFill>
                  <a:schemeClr val="tx2"/>
                </a:solidFill>
                <a:effectLst/>
                <a:uLnTx/>
                <a:uFillTx/>
                <a:latin typeface="TeleNeo Office ExtraBold"/>
                <a:ea typeface="+mj-ea"/>
                <a:cs typeface="+mj-cs"/>
              </a:rPr>
              <a:t>KÖSZÖNJÜK A FIGYELMET!</a:t>
            </a:r>
          </a:p>
        </p:txBody>
      </p:sp>
      <p:sp>
        <p:nvSpPr>
          <p:cNvPr id="5" name="Dia számának helye 4">
            <a:extLst>
              <a:ext uri="{FF2B5EF4-FFF2-40B4-BE49-F238E27FC236}">
                <a16:creationId xmlns:a16="http://schemas.microsoft.com/office/drawing/2014/main" id="{2941C9AD-7753-47DC-ABD8-50BA6C0ABDAF}"/>
              </a:ext>
            </a:extLst>
          </p:cNvPr>
          <p:cNvSpPr>
            <a:spLocks noGrp="1"/>
          </p:cNvSpPr>
          <p:nvPr>
            <p:ph type="sldNum" sz="quarter" idx="4"/>
          </p:nvPr>
        </p:nvSpPr>
        <p:spPr/>
        <p:txBody>
          <a:bodyPr/>
          <a:lstStyle/>
          <a:p>
            <a:fld id="{A1A5E10D-79A5-49BA-9648-53481340C65F}" type="slidenum">
              <a:rPr lang="en-US" smtClean="0"/>
              <a:pPr/>
              <a:t>17</a:t>
            </a:fld>
            <a:endParaRPr lang="en-US" dirty="0"/>
          </a:p>
        </p:txBody>
      </p:sp>
      <p:pic>
        <p:nvPicPr>
          <p:cNvPr id="7" name="Picture 4" descr="Funny Face PNG Clipart | PNG Mart">
            <a:extLst>
              <a:ext uri="{FF2B5EF4-FFF2-40B4-BE49-F238E27FC236}">
                <a16:creationId xmlns:a16="http://schemas.microsoft.com/office/drawing/2014/main" id="{6DF6A4FA-73BA-46E9-9BCD-101C67D394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861048"/>
            <a:ext cx="5345923" cy="30070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56282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045B67A-DB0B-49A5-A90C-50E7DA68B063}"/>
              </a:ext>
            </a:extLst>
          </p:cNvPr>
          <p:cNvSpPr>
            <a:spLocks noGrp="1"/>
          </p:cNvSpPr>
          <p:nvPr>
            <p:ph type="title"/>
          </p:nvPr>
        </p:nvSpPr>
        <p:spPr bwMode="black"/>
        <p:txBody>
          <a:bodyPr/>
          <a:lstStyle/>
          <a:p>
            <a:r>
              <a:rPr lang="hu-HU" dirty="0"/>
              <a:t>The </a:t>
            </a:r>
            <a:r>
              <a:rPr lang="hu-HU" dirty="0" err="1"/>
              <a:t>operating</a:t>
            </a:r>
            <a:r>
              <a:rPr lang="hu-HU" dirty="0"/>
              <a:t> </a:t>
            </a:r>
            <a:r>
              <a:rPr lang="hu-HU" dirty="0" err="1"/>
              <a:t>system</a:t>
            </a:r>
            <a:endParaRPr lang="en-US" dirty="0"/>
          </a:p>
        </p:txBody>
      </p:sp>
      <p:sp>
        <p:nvSpPr>
          <p:cNvPr id="8" name="Foliennummernplatzhalter 7">
            <a:extLst>
              <a:ext uri="{FF2B5EF4-FFF2-40B4-BE49-F238E27FC236}">
                <a16:creationId xmlns:a16="http://schemas.microsoft.com/office/drawing/2014/main" id="{8AD91255-979C-4D7E-BAC9-C7B8C4C8BB5A}"/>
              </a:ext>
            </a:extLst>
          </p:cNvPr>
          <p:cNvSpPr>
            <a:spLocks noGrp="1"/>
          </p:cNvSpPr>
          <p:nvPr>
            <p:ph type="sldNum" sz="quarter" idx="11"/>
          </p:nvPr>
        </p:nvSpPr>
        <p:spPr bwMode="black"/>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1A5E10D-79A5-49BA-9648-53481340C65F}" type="slidenum">
              <a:rPr kumimoji="0" lang="en-US" sz="900" b="0" i="0" u="none" strike="noStrike" kern="1200" cap="none" spc="0" normalizeH="0" baseline="0" noProof="0" smtClean="0">
                <a:ln>
                  <a:noFill/>
                </a:ln>
                <a:solidFill>
                  <a:prstClr val="black"/>
                </a:solidFill>
                <a:effectLst/>
                <a:uLnTx/>
                <a:uFillTx/>
                <a:latin typeface="TeleNeo Office"/>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a:t>
            </a:fld>
            <a:endParaRPr kumimoji="0" lang="en-US" sz="900" b="0" i="0" u="none" strike="noStrike" kern="1200" cap="none" spc="0" normalizeH="0" baseline="0" noProof="0" dirty="0">
              <a:ln>
                <a:noFill/>
              </a:ln>
              <a:solidFill>
                <a:prstClr val="black"/>
              </a:solidFill>
              <a:effectLst/>
              <a:uLnTx/>
              <a:uFillTx/>
              <a:latin typeface="TeleNeo Office"/>
              <a:ea typeface="+mn-ea"/>
              <a:cs typeface="+mn-cs"/>
            </a:endParaRPr>
          </a:p>
        </p:txBody>
      </p:sp>
      <p:sp>
        <p:nvSpPr>
          <p:cNvPr id="5" name="Inhaltsplatzhalter 4">
            <a:extLst>
              <a:ext uri="{FF2B5EF4-FFF2-40B4-BE49-F238E27FC236}">
                <a16:creationId xmlns:a16="http://schemas.microsoft.com/office/drawing/2014/main" id="{BDFB8913-B019-4991-B2D5-89D5D8DF1109}"/>
              </a:ext>
            </a:extLst>
          </p:cNvPr>
          <p:cNvSpPr>
            <a:spLocks noGrp="1"/>
          </p:cNvSpPr>
          <p:nvPr>
            <p:ph sz="quarter" idx="12"/>
          </p:nvPr>
        </p:nvSpPr>
        <p:spPr bwMode="black"/>
        <p:txBody>
          <a:bodyPr/>
          <a:lstStyle/>
          <a:p>
            <a:pPr algn="just"/>
            <a:r>
              <a:rPr lang="en-GB" dirty="0">
                <a:latin typeface="+mn-lt"/>
              </a:rPr>
              <a:t>There are several types of definitions:</a:t>
            </a:r>
          </a:p>
          <a:p>
            <a:pPr algn="just"/>
            <a:endParaRPr lang="en-GB" dirty="0">
              <a:latin typeface="+mn-lt"/>
            </a:endParaRPr>
          </a:p>
          <a:p>
            <a:pPr algn="just"/>
            <a:r>
              <a:rPr lang="en-GB" dirty="0">
                <a:latin typeface="+mn-lt"/>
              </a:rPr>
              <a:t>I.</a:t>
            </a:r>
          </a:p>
          <a:p>
            <a:pPr algn="just"/>
            <a:r>
              <a:rPr lang="en-GB" dirty="0">
                <a:latin typeface="+mn-lt"/>
              </a:rPr>
              <a:t>The operating system is a collection of programs that makes your computer hardware versatile, easy- and safe to use.  It also provides a single interface for both the programs and the user. The operating system is often abbreviated as "OS" from the English word "operation system".</a:t>
            </a:r>
          </a:p>
          <a:p>
            <a:pPr algn="just"/>
            <a:endParaRPr lang="en-GB" dirty="0">
              <a:latin typeface="+mn-lt"/>
            </a:endParaRPr>
          </a:p>
          <a:p>
            <a:pPr algn="just"/>
            <a:r>
              <a:rPr lang="en-GB" dirty="0">
                <a:latin typeface="+mn-lt"/>
              </a:rPr>
              <a:t>II.</a:t>
            </a:r>
          </a:p>
          <a:p>
            <a:pPr algn="just"/>
            <a:r>
              <a:rPr lang="en-GB" dirty="0">
                <a:latin typeface="+mn-lt"/>
              </a:rPr>
              <a:t>The operating system is the software part of a computer, a program system that loads and controls the programs (applications) running on the computer, allocates and schedules resources, manages hardware, and provides communication between the user and the computer system. </a:t>
            </a:r>
          </a:p>
        </p:txBody>
      </p:sp>
      <p:pic>
        <p:nvPicPr>
          <p:cNvPr id="9" name="Picture 8" descr="Guy PNG Image PNG, SVG Clip art for Web - Download Clip Art, PNG Icon Arts">
            <a:extLst>
              <a:ext uri="{FF2B5EF4-FFF2-40B4-BE49-F238E27FC236}">
                <a16:creationId xmlns:a16="http://schemas.microsoft.com/office/drawing/2014/main" id="{3D4A18B4-FFCE-4283-B1A5-F2420AD7C8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168" y="5255766"/>
            <a:ext cx="1440160" cy="1587057"/>
          </a:xfrm>
          <a:prstGeom prst="rect">
            <a:avLst/>
          </a:prstGeom>
          <a:noFill/>
          <a:extLst>
            <a:ext uri="{909E8E84-426E-40DD-AFC4-6F175D3DCCD1}">
              <a14:hiddenFill xmlns:a14="http://schemas.microsoft.com/office/drawing/2010/main">
                <a:solidFill>
                  <a:srgbClr val="FFFFFF"/>
                </a:solidFill>
              </a14:hiddenFill>
            </a:ext>
          </a:extLst>
        </p:spPr>
      </p:pic>
      <p:cxnSp>
        <p:nvCxnSpPr>
          <p:cNvPr id="7" name="Egyenes összekötő 6">
            <a:extLst>
              <a:ext uri="{FF2B5EF4-FFF2-40B4-BE49-F238E27FC236}">
                <a16:creationId xmlns:a16="http://schemas.microsoft.com/office/drawing/2014/main" id="{1B3ADF0D-5128-4360-853C-E578CB337E16}"/>
              </a:ext>
            </a:extLst>
          </p:cNvPr>
          <p:cNvCxnSpPr>
            <a:cxnSpLocks/>
          </p:cNvCxnSpPr>
          <p:nvPr/>
        </p:nvCxnSpPr>
        <p:spPr>
          <a:xfrm flipV="1">
            <a:off x="911424" y="5661248"/>
            <a:ext cx="1224136" cy="432048"/>
          </a:xfrm>
          <a:prstGeom prst="line">
            <a:avLst/>
          </a:prstGeom>
          <a:ln/>
        </p:spPr>
        <p:style>
          <a:lnRef idx="3">
            <a:schemeClr val="dk1"/>
          </a:lnRef>
          <a:fillRef idx="0">
            <a:schemeClr val="dk1"/>
          </a:fillRef>
          <a:effectRef idx="2">
            <a:schemeClr val="dk1"/>
          </a:effectRef>
          <a:fontRef idx="minor">
            <a:schemeClr val="tx1"/>
          </a:fontRef>
        </p:style>
      </p:cxnSp>
      <p:sp>
        <p:nvSpPr>
          <p:cNvPr id="10" name="Téglalap 9">
            <a:extLst>
              <a:ext uri="{FF2B5EF4-FFF2-40B4-BE49-F238E27FC236}">
                <a16:creationId xmlns:a16="http://schemas.microsoft.com/office/drawing/2014/main" id="{B1565056-81E5-410A-BEE3-033ED1BC8215}"/>
              </a:ext>
            </a:extLst>
          </p:cNvPr>
          <p:cNvSpPr/>
          <p:nvPr/>
        </p:nvSpPr>
        <p:spPr>
          <a:xfrm>
            <a:off x="1991544" y="5372976"/>
            <a:ext cx="1944216" cy="864336"/>
          </a:xfrm>
          <a:prstGeom prst="rect">
            <a:avLst/>
          </a:prstGeom>
          <a:solidFill>
            <a:schemeClr val="bg1">
              <a:lumMod val="9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endParaRPr lang="hu-HU"/>
          </a:p>
        </p:txBody>
      </p:sp>
      <p:sp>
        <p:nvSpPr>
          <p:cNvPr id="11" name="Szövegdoboz 10">
            <a:extLst>
              <a:ext uri="{FF2B5EF4-FFF2-40B4-BE49-F238E27FC236}">
                <a16:creationId xmlns:a16="http://schemas.microsoft.com/office/drawing/2014/main" id="{FFB7AF07-AABE-4714-9261-30C6785E847F}"/>
              </a:ext>
            </a:extLst>
          </p:cNvPr>
          <p:cNvSpPr txBox="1"/>
          <p:nvPr/>
        </p:nvSpPr>
        <p:spPr>
          <a:xfrm>
            <a:off x="2064768" y="5445224"/>
            <a:ext cx="1726976" cy="648072"/>
          </a:xfrm>
          <a:prstGeom prst="rect">
            <a:avLst/>
          </a:prstGeom>
          <a:noFill/>
        </p:spPr>
        <p:txBody>
          <a:bodyPr wrap="square" lIns="0" tIns="0" rIns="0" bIns="0" rtlCol="0">
            <a:noAutofit/>
          </a:bodyPr>
          <a:lstStyle/>
          <a:p>
            <a:pPr algn="l">
              <a:buClr>
                <a:schemeClr val="tx2"/>
              </a:buClr>
              <a:buSzPct val="100000"/>
            </a:pPr>
            <a:r>
              <a:rPr lang="en-GB" sz="1500" dirty="0"/>
              <a:t>Hello, I’m </a:t>
            </a:r>
            <a:r>
              <a:rPr lang="en-GB" sz="1500" dirty="0" err="1"/>
              <a:t>Mowgly</a:t>
            </a:r>
            <a:r>
              <a:rPr lang="en-GB" sz="1500" dirty="0"/>
              <a:t>,</a:t>
            </a:r>
          </a:p>
          <a:p>
            <a:pPr algn="l">
              <a:buClr>
                <a:schemeClr val="tx2"/>
              </a:buClr>
              <a:buSzPct val="100000"/>
            </a:pPr>
            <a:r>
              <a:rPr lang="en-GB" sz="1500" dirty="0"/>
              <a:t>I will tell you these things</a:t>
            </a:r>
            <a:r>
              <a:rPr lang="hu-HU" sz="1500" dirty="0"/>
              <a:t>! </a:t>
            </a:r>
            <a:r>
              <a:rPr lang="hu-HU" sz="1500" dirty="0">
                <a:sym typeface="Wingdings" panose="05000000000000000000" pitchFamily="2" charset="2"/>
              </a:rPr>
              <a:t></a:t>
            </a:r>
            <a:endParaRPr lang="en-GB" sz="1500" dirty="0"/>
          </a:p>
        </p:txBody>
      </p:sp>
    </p:spTree>
    <p:extLst>
      <p:ext uri="{BB962C8B-B14F-4D97-AF65-F5344CB8AC3E}">
        <p14:creationId xmlns:p14="http://schemas.microsoft.com/office/powerpoint/2010/main" val="8522354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Kép 16" descr="A képen szöveg látható&#10;&#10;Automatikusan generált leírás">
            <a:extLst>
              <a:ext uri="{FF2B5EF4-FFF2-40B4-BE49-F238E27FC236}">
                <a16:creationId xmlns:a16="http://schemas.microsoft.com/office/drawing/2014/main" id="{F55D2E94-4CB5-4B8F-B03D-EAA4A29AE19C}"/>
              </a:ext>
            </a:extLst>
          </p:cNvPr>
          <p:cNvPicPr>
            <a:picLocks noChangeAspect="1"/>
          </p:cNvPicPr>
          <p:nvPr/>
        </p:nvPicPr>
        <p:blipFill>
          <a:blip r:embed="rId2"/>
          <a:stretch>
            <a:fillRect/>
          </a:stretch>
        </p:blipFill>
        <p:spPr>
          <a:xfrm>
            <a:off x="5654400" y="2468763"/>
            <a:ext cx="3540376" cy="2328389"/>
          </a:xfrm>
          <a:prstGeom prst="rect">
            <a:avLst/>
          </a:prstGeom>
        </p:spPr>
      </p:pic>
      <p:sp>
        <p:nvSpPr>
          <p:cNvPr id="2" name="Titel 1">
            <a:extLst>
              <a:ext uri="{FF2B5EF4-FFF2-40B4-BE49-F238E27FC236}">
                <a16:creationId xmlns:a16="http://schemas.microsoft.com/office/drawing/2014/main" id="{3045B67A-DB0B-49A5-A90C-50E7DA68B063}"/>
              </a:ext>
            </a:extLst>
          </p:cNvPr>
          <p:cNvSpPr>
            <a:spLocks noGrp="1"/>
          </p:cNvSpPr>
          <p:nvPr>
            <p:ph type="title"/>
          </p:nvPr>
        </p:nvSpPr>
        <p:spPr bwMode="black"/>
        <p:txBody>
          <a:bodyPr/>
          <a:lstStyle/>
          <a:p>
            <a:r>
              <a:rPr lang="en-GB" dirty="0"/>
              <a:t>The operating system</a:t>
            </a:r>
          </a:p>
        </p:txBody>
      </p:sp>
      <p:sp>
        <p:nvSpPr>
          <p:cNvPr id="8" name="Foliennummernplatzhalter 7">
            <a:extLst>
              <a:ext uri="{FF2B5EF4-FFF2-40B4-BE49-F238E27FC236}">
                <a16:creationId xmlns:a16="http://schemas.microsoft.com/office/drawing/2014/main" id="{8AD91255-979C-4D7E-BAC9-C7B8C4C8BB5A}"/>
              </a:ext>
            </a:extLst>
          </p:cNvPr>
          <p:cNvSpPr>
            <a:spLocks noGrp="1"/>
          </p:cNvSpPr>
          <p:nvPr>
            <p:ph type="sldNum" sz="quarter" idx="11"/>
          </p:nvPr>
        </p:nvSpPr>
        <p:spPr bwMode="black"/>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1A5E10D-79A5-49BA-9648-53481340C65F}" type="slidenum">
              <a:rPr kumimoji="0" lang="en-US" sz="900" b="0" i="0" u="none" strike="noStrike" kern="1200" cap="none" spc="0" normalizeH="0" baseline="0" noProof="0" smtClean="0">
                <a:ln>
                  <a:noFill/>
                </a:ln>
                <a:solidFill>
                  <a:prstClr val="black"/>
                </a:solidFill>
                <a:effectLst/>
                <a:uLnTx/>
                <a:uFillTx/>
                <a:latin typeface="TeleNeo Office"/>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a:t>
            </a:fld>
            <a:endParaRPr kumimoji="0" lang="en-US" sz="900" b="0" i="0" u="none" strike="noStrike" kern="1200" cap="none" spc="0" normalizeH="0" baseline="0" noProof="0" dirty="0">
              <a:ln>
                <a:noFill/>
              </a:ln>
              <a:solidFill>
                <a:prstClr val="black"/>
              </a:solidFill>
              <a:effectLst/>
              <a:uLnTx/>
              <a:uFillTx/>
              <a:latin typeface="TeleNeo Office"/>
              <a:ea typeface="+mn-ea"/>
              <a:cs typeface="+mn-cs"/>
            </a:endParaRPr>
          </a:p>
        </p:txBody>
      </p:sp>
      <p:sp>
        <p:nvSpPr>
          <p:cNvPr id="5" name="Inhaltsplatzhalter 4">
            <a:extLst>
              <a:ext uri="{FF2B5EF4-FFF2-40B4-BE49-F238E27FC236}">
                <a16:creationId xmlns:a16="http://schemas.microsoft.com/office/drawing/2014/main" id="{BDFB8913-B019-4991-B2D5-89D5D8DF1109}"/>
              </a:ext>
            </a:extLst>
          </p:cNvPr>
          <p:cNvSpPr>
            <a:spLocks noGrp="1"/>
          </p:cNvSpPr>
          <p:nvPr>
            <p:ph sz="quarter" idx="12"/>
          </p:nvPr>
        </p:nvSpPr>
        <p:spPr bwMode="black"/>
        <p:txBody>
          <a:bodyPr/>
          <a:lstStyle/>
          <a:p>
            <a:pPr marL="0" lvl="2" indent="0">
              <a:buNone/>
            </a:pPr>
            <a:r>
              <a:rPr lang="en-GB" dirty="0"/>
              <a:t>There are many operating systems</a:t>
            </a:r>
            <a:r>
              <a:rPr lang="hu-HU" dirty="0"/>
              <a:t>.</a:t>
            </a:r>
            <a:endParaRPr lang="en-GB" dirty="0"/>
          </a:p>
          <a:p>
            <a:pPr marL="0" lvl="2" indent="0">
              <a:buNone/>
            </a:pPr>
            <a:r>
              <a:rPr lang="en-GB" dirty="0"/>
              <a:t>Operating systems are not only found in personal computers, but also in smartphones, smart TVs, cars, airplanes... etc.</a:t>
            </a:r>
          </a:p>
        </p:txBody>
      </p:sp>
      <p:pic>
        <p:nvPicPr>
          <p:cNvPr id="6" name="Kép 5" descr="A képen szöveg, monitor, elektronika, fekete látható&#10;&#10;Automatikusan generált leírás">
            <a:extLst>
              <a:ext uri="{FF2B5EF4-FFF2-40B4-BE49-F238E27FC236}">
                <a16:creationId xmlns:a16="http://schemas.microsoft.com/office/drawing/2014/main" id="{9C15630C-5711-4BAF-B3BD-97F4954A8900}"/>
              </a:ext>
            </a:extLst>
          </p:cNvPr>
          <p:cNvPicPr>
            <a:picLocks noChangeAspect="1"/>
          </p:cNvPicPr>
          <p:nvPr/>
        </p:nvPicPr>
        <p:blipFill>
          <a:blip r:embed="rId3"/>
          <a:stretch>
            <a:fillRect/>
          </a:stretch>
        </p:blipFill>
        <p:spPr>
          <a:xfrm>
            <a:off x="2817947" y="2588379"/>
            <a:ext cx="2959190" cy="2465991"/>
          </a:xfrm>
          <a:prstGeom prst="rect">
            <a:avLst/>
          </a:prstGeom>
        </p:spPr>
      </p:pic>
      <p:pic>
        <p:nvPicPr>
          <p:cNvPr id="9" name="Kép 8">
            <a:extLst>
              <a:ext uri="{FF2B5EF4-FFF2-40B4-BE49-F238E27FC236}">
                <a16:creationId xmlns:a16="http://schemas.microsoft.com/office/drawing/2014/main" id="{6C99A473-570D-499A-863E-10ECAF97016A}"/>
              </a:ext>
            </a:extLst>
          </p:cNvPr>
          <p:cNvPicPr>
            <a:picLocks noChangeAspect="1"/>
          </p:cNvPicPr>
          <p:nvPr/>
        </p:nvPicPr>
        <p:blipFill>
          <a:blip r:embed="rId4"/>
          <a:stretch>
            <a:fillRect/>
          </a:stretch>
        </p:blipFill>
        <p:spPr>
          <a:xfrm>
            <a:off x="623392" y="2563683"/>
            <a:ext cx="2008676" cy="1673896"/>
          </a:xfrm>
          <a:prstGeom prst="rect">
            <a:avLst/>
          </a:prstGeom>
        </p:spPr>
      </p:pic>
      <p:pic>
        <p:nvPicPr>
          <p:cNvPr id="11" name="Kép 10">
            <a:extLst>
              <a:ext uri="{FF2B5EF4-FFF2-40B4-BE49-F238E27FC236}">
                <a16:creationId xmlns:a16="http://schemas.microsoft.com/office/drawing/2014/main" id="{B7AC7D4F-9A3F-43E0-8972-71FC4043AEE8}"/>
              </a:ext>
            </a:extLst>
          </p:cNvPr>
          <p:cNvPicPr>
            <a:picLocks noChangeAspect="1"/>
          </p:cNvPicPr>
          <p:nvPr/>
        </p:nvPicPr>
        <p:blipFill>
          <a:blip r:embed="rId5"/>
          <a:stretch>
            <a:fillRect/>
          </a:stretch>
        </p:blipFill>
        <p:spPr>
          <a:xfrm>
            <a:off x="9468257" y="2466221"/>
            <a:ext cx="2286230" cy="1905191"/>
          </a:xfrm>
          <a:prstGeom prst="rect">
            <a:avLst/>
          </a:prstGeom>
        </p:spPr>
      </p:pic>
      <p:pic>
        <p:nvPicPr>
          <p:cNvPr id="13" name="Kép 12" descr="A képen szöveg, ülő, beltéri, monitor látható&#10;&#10;Automatikusan generált leírás">
            <a:extLst>
              <a:ext uri="{FF2B5EF4-FFF2-40B4-BE49-F238E27FC236}">
                <a16:creationId xmlns:a16="http://schemas.microsoft.com/office/drawing/2014/main" id="{05953F75-305C-4F86-9E28-50F65D4C3A54}"/>
              </a:ext>
            </a:extLst>
          </p:cNvPr>
          <p:cNvPicPr>
            <a:picLocks noChangeAspect="1"/>
          </p:cNvPicPr>
          <p:nvPr/>
        </p:nvPicPr>
        <p:blipFill>
          <a:blip r:embed="rId6"/>
          <a:stretch>
            <a:fillRect/>
          </a:stretch>
        </p:blipFill>
        <p:spPr>
          <a:xfrm>
            <a:off x="4035250" y="4275875"/>
            <a:ext cx="2708822" cy="2257352"/>
          </a:xfrm>
          <a:prstGeom prst="rect">
            <a:avLst/>
          </a:prstGeom>
        </p:spPr>
      </p:pic>
      <p:pic>
        <p:nvPicPr>
          <p:cNvPr id="15" name="Kép 14" descr="A képen szöveg, elektronika, fekete, megjelenítés látható&#10;&#10;Automatikusan generált leírás">
            <a:extLst>
              <a:ext uri="{FF2B5EF4-FFF2-40B4-BE49-F238E27FC236}">
                <a16:creationId xmlns:a16="http://schemas.microsoft.com/office/drawing/2014/main" id="{181634D7-591A-43FD-B82E-DABCE5B0CF83}"/>
              </a:ext>
            </a:extLst>
          </p:cNvPr>
          <p:cNvPicPr>
            <a:picLocks noChangeAspect="1"/>
          </p:cNvPicPr>
          <p:nvPr/>
        </p:nvPicPr>
        <p:blipFill>
          <a:blip r:embed="rId7"/>
          <a:stretch>
            <a:fillRect/>
          </a:stretch>
        </p:blipFill>
        <p:spPr>
          <a:xfrm>
            <a:off x="8496816" y="4733567"/>
            <a:ext cx="1942882" cy="1619068"/>
          </a:xfrm>
          <a:prstGeom prst="rect">
            <a:avLst/>
          </a:prstGeom>
        </p:spPr>
      </p:pic>
      <p:pic>
        <p:nvPicPr>
          <p:cNvPr id="19" name="Kép 18" descr="A képen szöveg, elektronika, megjelenítés, képernyőkép látható&#10;&#10;Automatikusan generált leírás">
            <a:extLst>
              <a:ext uri="{FF2B5EF4-FFF2-40B4-BE49-F238E27FC236}">
                <a16:creationId xmlns:a16="http://schemas.microsoft.com/office/drawing/2014/main" id="{401E6833-F09B-4367-963B-6439B7130534}"/>
              </a:ext>
            </a:extLst>
          </p:cNvPr>
          <p:cNvPicPr>
            <a:picLocks noChangeAspect="1"/>
          </p:cNvPicPr>
          <p:nvPr/>
        </p:nvPicPr>
        <p:blipFill>
          <a:blip r:embed="rId8"/>
          <a:stretch>
            <a:fillRect/>
          </a:stretch>
        </p:blipFill>
        <p:spPr>
          <a:xfrm>
            <a:off x="1371974" y="4187549"/>
            <a:ext cx="2159592" cy="1799660"/>
          </a:xfrm>
          <a:prstGeom prst="rect">
            <a:avLst/>
          </a:prstGeom>
        </p:spPr>
      </p:pic>
      <p:pic>
        <p:nvPicPr>
          <p:cNvPr id="18" name="Picture 8" descr="Guy PNG Image PNG, SVG Clip art for Web - Download Clip Art, PNG Icon Arts">
            <a:extLst>
              <a:ext uri="{FF2B5EF4-FFF2-40B4-BE49-F238E27FC236}">
                <a16:creationId xmlns:a16="http://schemas.microsoft.com/office/drawing/2014/main" id="{0B061E66-58C9-4B0E-8E61-2C9826AEA46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91344" y="5613900"/>
            <a:ext cx="1115175" cy="1228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44613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a:extLst>
              <a:ext uri="{FF2B5EF4-FFF2-40B4-BE49-F238E27FC236}">
                <a16:creationId xmlns:a16="http://schemas.microsoft.com/office/drawing/2014/main" id="{BDFB8913-B019-4991-B2D5-89D5D8DF1109}"/>
              </a:ext>
            </a:extLst>
          </p:cNvPr>
          <p:cNvSpPr>
            <a:spLocks noGrp="1"/>
          </p:cNvSpPr>
          <p:nvPr>
            <p:ph sz="quarter" idx="12"/>
          </p:nvPr>
        </p:nvSpPr>
        <p:spPr bwMode="black">
          <a:xfrm>
            <a:off x="624000" y="1662447"/>
            <a:ext cx="5328000" cy="4286833"/>
          </a:xfrm>
        </p:spPr>
        <p:txBody>
          <a:bodyPr>
            <a:normAutofit/>
          </a:bodyPr>
          <a:lstStyle/>
          <a:p>
            <a:pPr lvl="2"/>
            <a:r>
              <a:rPr lang="en-GB" dirty="0"/>
              <a:t>Handling and operating the hardware of the machine</a:t>
            </a:r>
          </a:p>
          <a:p>
            <a:pPr lvl="2"/>
            <a:r>
              <a:rPr lang="en-GB" dirty="0"/>
              <a:t>Running applications</a:t>
            </a:r>
          </a:p>
          <a:p>
            <a:pPr lvl="2"/>
            <a:r>
              <a:rPr lang="en-GB" dirty="0"/>
              <a:t>Scheduling processing, sharing resources</a:t>
            </a:r>
          </a:p>
          <a:p>
            <a:pPr lvl="2"/>
            <a:r>
              <a:rPr lang="en-GB" dirty="0"/>
              <a:t>Managing and transferring data</a:t>
            </a:r>
          </a:p>
          <a:p>
            <a:pPr lvl="2"/>
            <a:r>
              <a:rPr lang="en-GB" dirty="0"/>
              <a:t>Securely storing programs and data</a:t>
            </a:r>
          </a:p>
          <a:p>
            <a:pPr lvl="2"/>
            <a:r>
              <a:rPr lang="en-GB" dirty="0"/>
              <a:t>Reporting and handling malfunctions</a:t>
            </a:r>
          </a:p>
          <a:p>
            <a:pPr lvl="2"/>
            <a:r>
              <a:rPr lang="en-GB" dirty="0"/>
              <a:t>Managing networks</a:t>
            </a:r>
          </a:p>
          <a:p>
            <a:pPr lvl="2"/>
            <a:endParaRPr lang="en-GB" dirty="0"/>
          </a:p>
          <a:p>
            <a:pPr lvl="2"/>
            <a:endParaRPr lang="en-GB" dirty="0"/>
          </a:p>
          <a:p>
            <a:pPr marL="0" lvl="2" indent="0" algn="r">
              <a:buNone/>
            </a:pPr>
            <a:r>
              <a:rPr lang="en-GB" b="1" dirty="0"/>
              <a:t>The basic structure of a computer:</a:t>
            </a:r>
          </a:p>
        </p:txBody>
      </p:sp>
      <p:pic>
        <p:nvPicPr>
          <p:cNvPr id="6" name="Kép 5">
            <a:extLst>
              <a:ext uri="{FF2B5EF4-FFF2-40B4-BE49-F238E27FC236}">
                <a16:creationId xmlns:a16="http://schemas.microsoft.com/office/drawing/2014/main" id="{4B29CBF7-6129-45E4-937E-3A7DCABA9359}"/>
              </a:ext>
            </a:extLst>
          </p:cNvPr>
          <p:cNvPicPr>
            <a:picLocks noChangeAspect="1"/>
          </p:cNvPicPr>
          <p:nvPr/>
        </p:nvPicPr>
        <p:blipFill>
          <a:blip r:embed="rId2"/>
          <a:stretch>
            <a:fillRect/>
          </a:stretch>
        </p:blipFill>
        <p:spPr>
          <a:xfrm>
            <a:off x="6240000" y="1948306"/>
            <a:ext cx="5328000" cy="3822840"/>
          </a:xfrm>
          <a:prstGeom prst="rect">
            <a:avLst/>
          </a:prstGeom>
          <a:noFill/>
        </p:spPr>
      </p:pic>
      <p:sp>
        <p:nvSpPr>
          <p:cNvPr id="8" name="Foliennummernplatzhalter 7">
            <a:extLst>
              <a:ext uri="{FF2B5EF4-FFF2-40B4-BE49-F238E27FC236}">
                <a16:creationId xmlns:a16="http://schemas.microsoft.com/office/drawing/2014/main" id="{8AD91255-979C-4D7E-BAC9-C7B8C4C8BB5A}"/>
              </a:ext>
            </a:extLst>
          </p:cNvPr>
          <p:cNvSpPr>
            <a:spLocks noGrp="1"/>
          </p:cNvSpPr>
          <p:nvPr>
            <p:ph type="sldNum" sz="quarter" idx="4"/>
          </p:nvPr>
        </p:nvSpPr>
        <p:spPr bwMode="black">
          <a:xfrm>
            <a:off x="11676000" y="6385644"/>
            <a:ext cx="252000" cy="324000"/>
          </a:xfrm>
        </p:spPr>
        <p:txBody>
          <a:bodyPr anchor="ctr">
            <a:normAutofit/>
          </a:bodyPr>
          <a:lstStyle/>
          <a:p>
            <a:pPr marL="0" marR="0" lvl="0" indent="0" defTabSz="914400" rtl="0" eaLnBrk="1" fontAlgn="auto" latinLnBrk="0" hangingPunct="1">
              <a:spcBef>
                <a:spcPts val="0"/>
              </a:spcBef>
              <a:spcAft>
                <a:spcPts val="600"/>
              </a:spcAft>
              <a:buClrTx/>
              <a:buSzTx/>
              <a:buFontTx/>
              <a:buNone/>
              <a:tabLst/>
              <a:defRPr/>
            </a:pPr>
            <a:fld id="{A1A5E10D-79A5-49BA-9648-53481340C65F}" type="slidenum">
              <a:rPr kumimoji="0" lang="en-US" b="0" i="0" u="none" strike="noStrike" kern="1200" cap="none" spc="0" normalizeH="0" baseline="0" noProof="0" smtClean="0">
                <a:ln>
                  <a:noFill/>
                </a:ln>
                <a:effectLst/>
                <a:uLnTx/>
                <a:uFillTx/>
              </a:rPr>
              <a:pPr marL="0" marR="0" lvl="0" indent="0" defTabSz="914400" rtl="0" eaLnBrk="1" fontAlgn="auto" latinLnBrk="0" hangingPunct="1">
                <a:spcBef>
                  <a:spcPts val="0"/>
                </a:spcBef>
                <a:spcAft>
                  <a:spcPts val="600"/>
                </a:spcAft>
                <a:buClrTx/>
                <a:buSzTx/>
                <a:buFontTx/>
                <a:buNone/>
                <a:tabLst/>
                <a:defRPr/>
              </a:pPr>
              <a:t>4</a:t>
            </a:fld>
            <a:endParaRPr kumimoji="0" lang="en-US" b="0" i="0" u="none" strike="noStrike" kern="1200" cap="none" spc="0" normalizeH="0" baseline="0" noProof="0">
              <a:ln>
                <a:noFill/>
              </a:ln>
              <a:effectLst/>
              <a:uLnTx/>
              <a:uFillTx/>
            </a:endParaRPr>
          </a:p>
        </p:txBody>
      </p:sp>
      <p:sp>
        <p:nvSpPr>
          <p:cNvPr id="9" name="Titel 1">
            <a:extLst>
              <a:ext uri="{FF2B5EF4-FFF2-40B4-BE49-F238E27FC236}">
                <a16:creationId xmlns:a16="http://schemas.microsoft.com/office/drawing/2014/main" id="{947F04F7-7E75-4A87-9A36-B41565F26E00}"/>
              </a:ext>
            </a:extLst>
          </p:cNvPr>
          <p:cNvSpPr>
            <a:spLocks noGrp="1"/>
          </p:cNvSpPr>
          <p:nvPr>
            <p:ph type="title"/>
          </p:nvPr>
        </p:nvSpPr>
        <p:spPr bwMode="black">
          <a:xfrm>
            <a:off x="624000" y="332656"/>
            <a:ext cx="10944000" cy="1008112"/>
          </a:xfrm>
        </p:spPr>
        <p:txBody>
          <a:bodyPr anchor="t">
            <a:normAutofit fontScale="90000"/>
          </a:bodyPr>
          <a:lstStyle/>
          <a:p>
            <a:pPr>
              <a:lnSpc>
                <a:spcPct val="100000"/>
              </a:lnSpc>
            </a:pPr>
            <a:r>
              <a:rPr lang="en-GB" sz="4400" dirty="0"/>
              <a:t>The operating system</a:t>
            </a:r>
            <a:br>
              <a:rPr lang="en-GB" dirty="0"/>
            </a:br>
            <a:r>
              <a:rPr lang="en-GB" sz="2000" dirty="0"/>
              <a:t>     </a:t>
            </a:r>
            <a:r>
              <a:rPr lang="en-GB" sz="2700" dirty="0"/>
              <a:t>-</a:t>
            </a:r>
            <a:r>
              <a:rPr lang="hu-HU" sz="2700" dirty="0" err="1"/>
              <a:t>Tasks</a:t>
            </a:r>
            <a:endParaRPr lang="en-GB" sz="2700" dirty="0"/>
          </a:p>
        </p:txBody>
      </p:sp>
      <p:pic>
        <p:nvPicPr>
          <p:cNvPr id="7" name="Picture 8" descr="Guy PNG Image PNG, SVG Clip art for Web - Download Clip Art, PNG Icon Arts">
            <a:extLst>
              <a:ext uri="{FF2B5EF4-FFF2-40B4-BE49-F238E27FC236}">
                <a16:creationId xmlns:a16="http://schemas.microsoft.com/office/drawing/2014/main" id="{5B0E23C7-3647-4BB5-8388-388BFE24FA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1344" y="5613900"/>
            <a:ext cx="1115175" cy="1228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8441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045B67A-DB0B-49A5-A90C-50E7DA68B063}"/>
              </a:ext>
            </a:extLst>
          </p:cNvPr>
          <p:cNvSpPr>
            <a:spLocks noGrp="1"/>
          </p:cNvSpPr>
          <p:nvPr>
            <p:ph type="title"/>
          </p:nvPr>
        </p:nvSpPr>
        <p:spPr bwMode="black"/>
        <p:txBody>
          <a:bodyPr/>
          <a:lstStyle/>
          <a:p>
            <a:r>
              <a:rPr lang="en-GB" dirty="0"/>
              <a:t>Operating system’s tasks</a:t>
            </a:r>
          </a:p>
        </p:txBody>
      </p:sp>
      <p:sp>
        <p:nvSpPr>
          <p:cNvPr id="8" name="Foliennummernplatzhalter 7">
            <a:extLst>
              <a:ext uri="{FF2B5EF4-FFF2-40B4-BE49-F238E27FC236}">
                <a16:creationId xmlns:a16="http://schemas.microsoft.com/office/drawing/2014/main" id="{8AD91255-979C-4D7E-BAC9-C7B8C4C8BB5A}"/>
              </a:ext>
            </a:extLst>
          </p:cNvPr>
          <p:cNvSpPr>
            <a:spLocks noGrp="1"/>
          </p:cNvSpPr>
          <p:nvPr>
            <p:ph type="sldNum" sz="quarter" idx="11"/>
          </p:nvPr>
        </p:nvSpPr>
        <p:spPr bwMode="black"/>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1A5E10D-79A5-49BA-9648-53481340C65F}" type="slidenum">
              <a:rPr kumimoji="0" lang="en-US" sz="900" b="0" i="0" u="none" strike="noStrike" kern="1200" cap="none" spc="0" normalizeH="0" baseline="0" noProof="0" smtClean="0">
                <a:ln>
                  <a:noFill/>
                </a:ln>
                <a:solidFill>
                  <a:prstClr val="black"/>
                </a:solidFill>
                <a:effectLst/>
                <a:uLnTx/>
                <a:uFillTx/>
                <a:latin typeface="TeleNeo Office"/>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a:t>
            </a:fld>
            <a:endParaRPr kumimoji="0" lang="en-US" sz="900" b="0" i="0" u="none" strike="noStrike" kern="1200" cap="none" spc="0" normalizeH="0" baseline="0" noProof="0" dirty="0">
              <a:ln>
                <a:noFill/>
              </a:ln>
              <a:solidFill>
                <a:prstClr val="black"/>
              </a:solidFill>
              <a:effectLst/>
              <a:uLnTx/>
              <a:uFillTx/>
              <a:latin typeface="TeleNeo Office"/>
              <a:ea typeface="+mn-ea"/>
              <a:cs typeface="+mn-cs"/>
            </a:endParaRPr>
          </a:p>
        </p:txBody>
      </p:sp>
      <p:sp>
        <p:nvSpPr>
          <p:cNvPr id="5" name="Inhaltsplatzhalter 4">
            <a:extLst>
              <a:ext uri="{FF2B5EF4-FFF2-40B4-BE49-F238E27FC236}">
                <a16:creationId xmlns:a16="http://schemas.microsoft.com/office/drawing/2014/main" id="{BDFB8913-B019-4991-B2D5-89D5D8DF1109}"/>
              </a:ext>
            </a:extLst>
          </p:cNvPr>
          <p:cNvSpPr>
            <a:spLocks noGrp="1"/>
          </p:cNvSpPr>
          <p:nvPr>
            <p:ph sz="quarter" idx="12"/>
          </p:nvPr>
        </p:nvSpPr>
        <p:spPr bwMode="black">
          <a:xfrm>
            <a:off x="624000" y="1772816"/>
            <a:ext cx="10943392" cy="4464240"/>
          </a:xfrm>
        </p:spPr>
        <p:txBody>
          <a:bodyPr numCol="2"/>
          <a:lstStyle/>
          <a:p>
            <a:pPr marL="0" lvl="2" indent="0">
              <a:spcAft>
                <a:spcPts val="0"/>
              </a:spcAft>
              <a:buNone/>
            </a:pPr>
            <a:r>
              <a:rPr lang="en-GB" b="1" dirty="0">
                <a:solidFill>
                  <a:srgbClr val="000000"/>
                </a:solidFill>
                <a:latin typeface="Times New Roman" panose="02020603050405020304" pitchFamily="18" charset="0"/>
              </a:rPr>
              <a:t>Tools and tasks of operating systems:</a:t>
            </a:r>
          </a:p>
          <a:p>
            <a:pPr marL="0" lvl="2" indent="0">
              <a:spcAft>
                <a:spcPts val="0"/>
              </a:spcAft>
              <a:buNone/>
            </a:pPr>
            <a:endParaRPr lang="en-GB" b="1" dirty="0">
              <a:solidFill>
                <a:srgbClr val="000000"/>
              </a:solidFill>
              <a:latin typeface="Times New Roman" panose="02020603050405020304" pitchFamily="18" charset="0"/>
            </a:endParaRPr>
          </a:p>
          <a:p>
            <a:pPr lvl="2">
              <a:spcAft>
                <a:spcPts val="0"/>
              </a:spcAft>
            </a:pPr>
            <a:r>
              <a:rPr lang="en-GB" u="sng" dirty="0">
                <a:solidFill>
                  <a:srgbClr val="000000"/>
                </a:solidFill>
                <a:latin typeface="Times New Roman" panose="02020603050405020304" pitchFamily="18" charset="0"/>
              </a:rPr>
              <a:t>Device Drivers</a:t>
            </a:r>
          </a:p>
          <a:p>
            <a:pPr marL="0" lvl="2" indent="182563">
              <a:spcAft>
                <a:spcPts val="0"/>
              </a:spcAft>
              <a:buNone/>
            </a:pPr>
            <a:r>
              <a:rPr lang="en-GB" dirty="0">
                <a:solidFill>
                  <a:srgbClr val="000000"/>
                </a:solidFill>
                <a:latin typeface="Times New Roman" panose="02020603050405020304" pitchFamily="18" charset="0"/>
              </a:rPr>
              <a:t>Single user interface for different peripherals</a:t>
            </a:r>
          </a:p>
          <a:p>
            <a:pPr marL="0" lvl="2" indent="182563">
              <a:spcAft>
                <a:spcPts val="0"/>
              </a:spcAft>
              <a:buNone/>
            </a:pPr>
            <a:endParaRPr lang="en-GB" dirty="0">
              <a:solidFill>
                <a:srgbClr val="000000"/>
              </a:solidFill>
              <a:latin typeface="Times New Roman" panose="02020603050405020304" pitchFamily="18" charset="0"/>
            </a:endParaRPr>
          </a:p>
          <a:p>
            <a:pPr lvl="2">
              <a:spcAft>
                <a:spcPts val="0"/>
              </a:spcAft>
            </a:pPr>
            <a:r>
              <a:rPr lang="en-GB" u="sng" dirty="0">
                <a:solidFill>
                  <a:srgbClr val="000000"/>
                </a:solidFill>
                <a:latin typeface="Times New Roman" panose="02020603050405020304" pitchFamily="18" charset="0"/>
              </a:rPr>
              <a:t>Interrupt Handling</a:t>
            </a:r>
          </a:p>
          <a:p>
            <a:pPr marL="0" lvl="2" indent="182563">
              <a:spcAft>
                <a:spcPts val="0"/>
              </a:spcAft>
              <a:buNone/>
            </a:pPr>
            <a:endParaRPr lang="en-GB" dirty="0">
              <a:solidFill>
                <a:srgbClr val="000000"/>
              </a:solidFill>
              <a:latin typeface="Times New Roman" panose="02020603050405020304" pitchFamily="18" charset="0"/>
            </a:endParaRPr>
          </a:p>
          <a:p>
            <a:pPr lvl="2">
              <a:spcAft>
                <a:spcPts val="0"/>
              </a:spcAft>
            </a:pPr>
            <a:r>
              <a:rPr lang="en-GB" u="sng" dirty="0">
                <a:solidFill>
                  <a:srgbClr val="000000"/>
                </a:solidFill>
                <a:latin typeface="Times New Roman" panose="02020603050405020304" pitchFamily="18" charset="0"/>
              </a:rPr>
              <a:t>System Call, Reply</a:t>
            </a:r>
          </a:p>
          <a:p>
            <a:pPr marL="182563" lvl="2" indent="0">
              <a:spcAft>
                <a:spcPts val="0"/>
              </a:spcAft>
              <a:buNone/>
            </a:pPr>
            <a:r>
              <a:rPr lang="en-GB" dirty="0">
                <a:solidFill>
                  <a:srgbClr val="000000"/>
                </a:solidFill>
                <a:latin typeface="Times New Roman" panose="02020603050405020304" pitchFamily="18" charset="0"/>
              </a:rPr>
              <a:t>servicing the resource requirements of user applications (running and organising programs)</a:t>
            </a:r>
          </a:p>
          <a:p>
            <a:pPr marL="182563" lvl="2" indent="0">
              <a:spcAft>
                <a:spcPts val="0"/>
              </a:spcAft>
              <a:buNone/>
            </a:pPr>
            <a:endParaRPr lang="en-GB" dirty="0">
              <a:solidFill>
                <a:srgbClr val="000000"/>
              </a:solidFill>
              <a:latin typeface="Times New Roman" panose="02020603050405020304" pitchFamily="18" charset="0"/>
            </a:endParaRPr>
          </a:p>
          <a:p>
            <a:pPr lvl="2">
              <a:spcAft>
                <a:spcPts val="0"/>
              </a:spcAft>
            </a:pPr>
            <a:r>
              <a:rPr lang="en-GB" u="sng" dirty="0">
                <a:solidFill>
                  <a:srgbClr val="000000"/>
                </a:solidFill>
                <a:latin typeface="Times New Roman" panose="02020603050405020304" pitchFamily="18" charset="0"/>
              </a:rPr>
              <a:t>Resource Management</a:t>
            </a:r>
          </a:p>
          <a:p>
            <a:pPr marL="0" lvl="2" indent="182563">
              <a:spcAft>
                <a:spcPts val="0"/>
              </a:spcAft>
              <a:buNone/>
            </a:pPr>
            <a:r>
              <a:rPr lang="en-GB" dirty="0">
                <a:solidFill>
                  <a:srgbClr val="000000"/>
                </a:solidFill>
                <a:latin typeface="Times New Roman" panose="02020603050405020304" pitchFamily="18" charset="0"/>
              </a:rPr>
              <a:t>prevention of asset sharing or conflict</a:t>
            </a:r>
          </a:p>
          <a:p>
            <a:pPr marL="0" lvl="2" indent="182563">
              <a:spcAft>
                <a:spcPts val="0"/>
              </a:spcAft>
              <a:buNone/>
            </a:pPr>
            <a:r>
              <a:rPr lang="en-GB" dirty="0">
                <a:solidFill>
                  <a:srgbClr val="000000"/>
                </a:solidFill>
                <a:latin typeface="Times New Roman" panose="02020603050405020304" pitchFamily="18" charset="0"/>
              </a:rPr>
              <a:t>resolving conflicts</a:t>
            </a:r>
          </a:p>
          <a:p>
            <a:pPr marL="0" lvl="2" indent="182563">
              <a:spcAft>
                <a:spcPts val="0"/>
              </a:spcAft>
              <a:buNone/>
            </a:pPr>
            <a:endParaRPr lang="en-GB" dirty="0">
              <a:solidFill>
                <a:srgbClr val="000000"/>
              </a:solidFill>
              <a:latin typeface="Times New Roman" panose="02020603050405020304" pitchFamily="18" charset="0"/>
            </a:endParaRPr>
          </a:p>
          <a:p>
            <a:pPr lvl="2">
              <a:spcAft>
                <a:spcPts val="0"/>
              </a:spcAft>
            </a:pPr>
            <a:r>
              <a:rPr lang="en-GB" u="sng" dirty="0">
                <a:solidFill>
                  <a:srgbClr val="000000"/>
                </a:solidFill>
                <a:latin typeface="Times New Roman" panose="02020603050405020304" pitchFamily="18" charset="0"/>
              </a:rPr>
              <a:t>CPU Scheduling</a:t>
            </a:r>
          </a:p>
          <a:p>
            <a:pPr marL="182563" lvl="2" indent="0">
              <a:spcAft>
                <a:spcPts val="0"/>
              </a:spcAft>
              <a:buNone/>
            </a:pPr>
            <a:r>
              <a:rPr lang="en-GB" dirty="0">
                <a:solidFill>
                  <a:srgbClr val="000000"/>
                </a:solidFill>
                <a:latin typeface="Times New Roman" panose="02020603050405020304" pitchFamily="18" charset="0"/>
              </a:rPr>
              <a:t>- allocate processor time between queued jobs based on some strategy </a:t>
            </a:r>
          </a:p>
          <a:p>
            <a:pPr marL="182563" lvl="2" indent="0">
              <a:spcAft>
                <a:spcPts val="0"/>
              </a:spcAft>
              <a:buNone/>
            </a:pPr>
            <a:r>
              <a:rPr lang="en-GB" dirty="0">
                <a:solidFill>
                  <a:srgbClr val="000000"/>
                </a:solidFill>
                <a:latin typeface="Times New Roman" panose="02020603050405020304" pitchFamily="18" charset="0"/>
              </a:rPr>
              <a:t>- switching between jobs</a:t>
            </a:r>
          </a:p>
          <a:p>
            <a:pPr marL="182563" lvl="2" indent="0">
              <a:spcAft>
                <a:spcPts val="0"/>
              </a:spcAft>
              <a:buNone/>
            </a:pPr>
            <a:endParaRPr lang="en-GB" dirty="0">
              <a:solidFill>
                <a:srgbClr val="000000"/>
              </a:solidFill>
              <a:latin typeface="Times New Roman" panose="02020603050405020304" pitchFamily="18" charset="0"/>
            </a:endParaRPr>
          </a:p>
          <a:p>
            <a:pPr lvl="2">
              <a:spcAft>
                <a:spcPts val="0"/>
              </a:spcAft>
            </a:pPr>
            <a:r>
              <a:rPr lang="en-GB" u="sng" dirty="0">
                <a:solidFill>
                  <a:srgbClr val="000000"/>
                </a:solidFill>
                <a:latin typeface="Times New Roman" panose="02020603050405020304" pitchFamily="18" charset="0"/>
              </a:rPr>
              <a:t>Memory Management</a:t>
            </a:r>
          </a:p>
          <a:p>
            <a:pPr marL="0" lvl="2" indent="182563">
              <a:spcAft>
                <a:spcPts val="0"/>
              </a:spcAft>
              <a:buNone/>
            </a:pPr>
            <a:r>
              <a:rPr lang="en-GB" dirty="0">
                <a:solidFill>
                  <a:srgbClr val="000000"/>
                </a:solidFill>
                <a:latin typeface="Times New Roman" panose="02020603050405020304" pitchFamily="18" charset="0"/>
              </a:rPr>
              <a:t>allocating memory space between jobs</a:t>
            </a:r>
          </a:p>
          <a:p>
            <a:pPr marL="0" lvl="2" indent="182563">
              <a:spcAft>
                <a:spcPts val="0"/>
              </a:spcAft>
              <a:buNone/>
            </a:pPr>
            <a:endParaRPr lang="en-GB" dirty="0">
              <a:solidFill>
                <a:srgbClr val="000000"/>
              </a:solidFill>
              <a:latin typeface="Times New Roman" panose="02020603050405020304" pitchFamily="18" charset="0"/>
            </a:endParaRPr>
          </a:p>
          <a:p>
            <a:pPr lvl="2">
              <a:spcAft>
                <a:spcPts val="0"/>
              </a:spcAft>
            </a:pPr>
            <a:r>
              <a:rPr lang="en-GB" u="sng" dirty="0">
                <a:solidFill>
                  <a:srgbClr val="000000"/>
                </a:solidFill>
                <a:latin typeface="Times New Roman" panose="02020603050405020304" pitchFamily="18" charset="0"/>
              </a:rPr>
              <a:t>File and Disk Management </a:t>
            </a:r>
          </a:p>
          <a:p>
            <a:pPr marL="0" lvl="2" indent="0">
              <a:spcAft>
                <a:spcPts val="0"/>
              </a:spcAft>
              <a:buNone/>
            </a:pPr>
            <a:r>
              <a:rPr lang="en-GB" dirty="0">
                <a:solidFill>
                  <a:srgbClr val="000000"/>
                </a:solidFill>
                <a:latin typeface="Times New Roman" panose="02020603050405020304" pitchFamily="18" charset="0"/>
              </a:rPr>
              <a:t> organisation, record keeping</a:t>
            </a:r>
          </a:p>
          <a:p>
            <a:pPr lvl="2">
              <a:spcAft>
                <a:spcPts val="0"/>
              </a:spcAft>
            </a:pPr>
            <a:endParaRPr lang="en-GB" dirty="0">
              <a:solidFill>
                <a:srgbClr val="000000"/>
              </a:solidFill>
              <a:latin typeface="Times New Roman" panose="02020603050405020304" pitchFamily="18" charset="0"/>
            </a:endParaRPr>
          </a:p>
          <a:p>
            <a:pPr lvl="2">
              <a:spcAft>
                <a:spcPts val="0"/>
              </a:spcAft>
            </a:pPr>
            <a:r>
              <a:rPr lang="en-GB" u="sng" dirty="0">
                <a:solidFill>
                  <a:srgbClr val="000000"/>
                </a:solidFill>
                <a:latin typeface="Times New Roman" panose="02020603050405020304" pitchFamily="18" charset="0"/>
              </a:rPr>
              <a:t>User Interface</a:t>
            </a:r>
          </a:p>
          <a:p>
            <a:pPr marL="0" lvl="2" indent="182563">
              <a:spcAft>
                <a:spcPts val="0"/>
              </a:spcAft>
              <a:buNone/>
            </a:pPr>
            <a:r>
              <a:rPr lang="en-GB" dirty="0">
                <a:solidFill>
                  <a:srgbClr val="000000"/>
                </a:solidFill>
                <a:latin typeface="Times New Roman" panose="02020603050405020304" pitchFamily="18" charset="0"/>
              </a:rPr>
              <a:t>ensure communication with the user</a:t>
            </a:r>
          </a:p>
          <a:p>
            <a:pPr marL="0" lvl="2" indent="182563">
              <a:spcAft>
                <a:spcPts val="0"/>
              </a:spcAft>
              <a:buNone/>
            </a:pPr>
            <a:endParaRPr lang="en-GB" dirty="0">
              <a:solidFill>
                <a:srgbClr val="000000"/>
              </a:solidFill>
              <a:latin typeface="Times New Roman" panose="02020603050405020304" pitchFamily="18" charset="0"/>
            </a:endParaRPr>
          </a:p>
          <a:p>
            <a:pPr lvl="2">
              <a:spcAft>
                <a:spcPts val="0"/>
              </a:spcAft>
            </a:pPr>
            <a:r>
              <a:rPr lang="en-GB" u="sng" dirty="0">
                <a:solidFill>
                  <a:srgbClr val="000000"/>
                </a:solidFill>
                <a:latin typeface="Times New Roman" panose="02020603050405020304" pitchFamily="18" charset="0"/>
              </a:rPr>
              <a:t>Net Management</a:t>
            </a:r>
            <a:endParaRPr lang="en-GB" b="0" i="0" u="sng" dirty="0">
              <a:solidFill>
                <a:srgbClr val="000000"/>
              </a:solidFill>
              <a:effectLst/>
              <a:latin typeface="Times New Roman" panose="02020603050405020304" pitchFamily="18" charset="0"/>
            </a:endParaRPr>
          </a:p>
        </p:txBody>
      </p:sp>
      <p:pic>
        <p:nvPicPr>
          <p:cNvPr id="6" name="Picture 8" descr="Guy PNG Image PNG, SVG Clip art for Web - Download Clip Art, PNG Icon Arts">
            <a:extLst>
              <a:ext uri="{FF2B5EF4-FFF2-40B4-BE49-F238E27FC236}">
                <a16:creationId xmlns:a16="http://schemas.microsoft.com/office/drawing/2014/main" id="{641F5E03-73A4-4952-A345-DADB72B2CB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122823"/>
            <a:ext cx="1306519" cy="72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6710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1">
            <a:extLst>
              <a:ext uri="{FF2B5EF4-FFF2-40B4-BE49-F238E27FC236}">
                <a16:creationId xmlns:a16="http://schemas.microsoft.com/office/drawing/2014/main" id="{36AEA32F-523D-4F6D-AE41-B014430A5111}"/>
              </a:ext>
            </a:extLst>
          </p:cNvPr>
          <p:cNvSpPr txBox="1">
            <a:spLocks/>
          </p:cNvSpPr>
          <p:nvPr/>
        </p:nvSpPr>
        <p:spPr bwMode="gray">
          <a:xfrm>
            <a:off x="1631504" y="2024952"/>
            <a:ext cx="10800656" cy="1944000"/>
          </a:xfrm>
          <a:prstGeom prst="rect">
            <a:avLst/>
          </a:prstGeom>
          <a:effectLst>
            <a:outerShdw blurRad="50800" dist="38100" algn="l" rotWithShape="0">
              <a:prstClr val="black">
                <a:alpha val="40000"/>
              </a:prstClr>
            </a:outerShdw>
          </a:effectLst>
        </p:spPr>
        <p:txBody>
          <a:bodyPr lIns="0" tIns="0" rIns="0" bIns="0" anchor="b"/>
          <a:lstStyle>
            <a:lvl1pPr algn="l" defTabSz="914400" rtl="0" eaLnBrk="1" latinLnBrk="0" hangingPunct="1">
              <a:lnSpc>
                <a:spcPct val="90000"/>
              </a:lnSpc>
              <a:spcBef>
                <a:spcPct val="0"/>
              </a:spcBef>
              <a:buNone/>
              <a:defRPr sz="7200" kern="1200">
                <a:solidFill>
                  <a:schemeClr val="bg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b="0" i="0" u="none" strike="noStrike" kern="1200" cap="none" spc="0" normalizeH="0" baseline="0" dirty="0">
                <a:ln>
                  <a:noFill/>
                </a:ln>
                <a:solidFill>
                  <a:schemeClr val="tx2"/>
                </a:solidFill>
                <a:effectLst/>
                <a:uLnTx/>
                <a:uFillTx/>
                <a:latin typeface="TeleNeo Office ExtraBold"/>
                <a:ea typeface="+mj-ea"/>
                <a:cs typeface="+mj-cs"/>
              </a:rPr>
              <a:t>Mostly known / Newest operating systems</a:t>
            </a:r>
            <a:endParaRPr kumimoji="0" lang="en-GB" sz="7200" b="0" i="0" u="none" strike="noStrike" kern="1200" cap="none" spc="0" normalizeH="0" baseline="0" dirty="0">
              <a:ln>
                <a:noFill/>
              </a:ln>
              <a:solidFill>
                <a:schemeClr val="tx2"/>
              </a:solidFill>
              <a:effectLst/>
              <a:uLnTx/>
              <a:uFillTx/>
              <a:latin typeface="TeleNeo Office ExtraBold"/>
              <a:ea typeface="+mj-ea"/>
              <a:cs typeface="+mj-cs"/>
            </a:endParaRPr>
          </a:p>
        </p:txBody>
      </p:sp>
      <p:sp>
        <p:nvSpPr>
          <p:cNvPr id="4" name="Dia számának helye 3">
            <a:extLst>
              <a:ext uri="{FF2B5EF4-FFF2-40B4-BE49-F238E27FC236}">
                <a16:creationId xmlns:a16="http://schemas.microsoft.com/office/drawing/2014/main" id="{25B42998-977F-4217-BAD2-D1301ECB3F89}"/>
              </a:ext>
            </a:extLst>
          </p:cNvPr>
          <p:cNvSpPr>
            <a:spLocks noGrp="1"/>
          </p:cNvSpPr>
          <p:nvPr>
            <p:ph type="sldNum" sz="quarter" idx="4"/>
          </p:nvPr>
        </p:nvSpPr>
        <p:spPr/>
        <p:txBody>
          <a:bodyPr/>
          <a:lstStyle/>
          <a:p>
            <a:fld id="{A1A5E10D-79A5-49BA-9648-53481340C65F}" type="slidenum">
              <a:rPr lang="en-US" smtClean="0"/>
              <a:pPr/>
              <a:t>6</a:t>
            </a:fld>
            <a:endParaRPr lang="en-US" dirty="0"/>
          </a:p>
        </p:txBody>
      </p:sp>
      <p:pic>
        <p:nvPicPr>
          <p:cNvPr id="10" name="Picture 4" descr="Funny Face PNG Clipart | PNG Mart">
            <a:extLst>
              <a:ext uri="{FF2B5EF4-FFF2-40B4-BE49-F238E27FC236}">
                <a16:creationId xmlns:a16="http://schemas.microsoft.com/office/drawing/2014/main" id="{6F9BD531-A656-4B50-9259-649769DCB5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861048"/>
            <a:ext cx="5345923" cy="30070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30041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045B67A-DB0B-49A5-A90C-50E7DA68B063}"/>
              </a:ext>
            </a:extLst>
          </p:cNvPr>
          <p:cNvSpPr>
            <a:spLocks noGrp="1"/>
          </p:cNvSpPr>
          <p:nvPr>
            <p:ph type="title"/>
          </p:nvPr>
        </p:nvSpPr>
        <p:spPr bwMode="black"/>
        <p:txBody>
          <a:bodyPr/>
          <a:lstStyle/>
          <a:p>
            <a:r>
              <a:rPr lang="en-GB" dirty="0"/>
              <a:t>Mostly known / Newest operating systems</a:t>
            </a:r>
          </a:p>
        </p:txBody>
      </p:sp>
      <p:sp>
        <p:nvSpPr>
          <p:cNvPr id="8" name="Foliennummernplatzhalter 7">
            <a:extLst>
              <a:ext uri="{FF2B5EF4-FFF2-40B4-BE49-F238E27FC236}">
                <a16:creationId xmlns:a16="http://schemas.microsoft.com/office/drawing/2014/main" id="{8AD91255-979C-4D7E-BAC9-C7B8C4C8BB5A}"/>
              </a:ext>
            </a:extLst>
          </p:cNvPr>
          <p:cNvSpPr>
            <a:spLocks noGrp="1"/>
          </p:cNvSpPr>
          <p:nvPr>
            <p:ph type="sldNum" sz="quarter" idx="11"/>
          </p:nvPr>
        </p:nvSpPr>
        <p:spPr bwMode="black"/>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1A5E10D-79A5-49BA-9648-53481340C65F}" type="slidenum">
              <a:rPr kumimoji="0" lang="en-US" sz="900" b="0" i="0" u="none" strike="noStrike" kern="1200" cap="none" spc="0" normalizeH="0" baseline="0" noProof="0" smtClean="0">
                <a:ln>
                  <a:noFill/>
                </a:ln>
                <a:solidFill>
                  <a:prstClr val="black"/>
                </a:solidFill>
                <a:effectLst/>
                <a:uLnTx/>
                <a:uFillTx/>
                <a:latin typeface="TeleNeo Office"/>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7</a:t>
            </a:fld>
            <a:endParaRPr kumimoji="0" lang="en-US" sz="900" b="0" i="0" u="none" strike="noStrike" kern="1200" cap="none" spc="0" normalizeH="0" baseline="0" noProof="0" dirty="0">
              <a:ln>
                <a:noFill/>
              </a:ln>
              <a:solidFill>
                <a:prstClr val="black"/>
              </a:solidFill>
              <a:effectLst/>
              <a:uLnTx/>
              <a:uFillTx/>
              <a:latin typeface="TeleNeo Office"/>
              <a:ea typeface="+mn-ea"/>
              <a:cs typeface="+mn-cs"/>
            </a:endParaRPr>
          </a:p>
        </p:txBody>
      </p:sp>
      <p:sp>
        <p:nvSpPr>
          <p:cNvPr id="5" name="Inhaltsplatzhalter 4">
            <a:extLst>
              <a:ext uri="{FF2B5EF4-FFF2-40B4-BE49-F238E27FC236}">
                <a16:creationId xmlns:a16="http://schemas.microsoft.com/office/drawing/2014/main" id="{BDFB8913-B019-4991-B2D5-89D5D8DF1109}"/>
              </a:ext>
            </a:extLst>
          </p:cNvPr>
          <p:cNvSpPr>
            <a:spLocks noGrp="1"/>
          </p:cNvSpPr>
          <p:nvPr>
            <p:ph sz="quarter" idx="12"/>
          </p:nvPr>
        </p:nvSpPr>
        <p:spPr bwMode="black">
          <a:xfrm>
            <a:off x="624608" y="1268760"/>
            <a:ext cx="8063680" cy="5040560"/>
          </a:xfrm>
        </p:spPr>
        <p:txBody>
          <a:bodyPr/>
          <a:lstStyle/>
          <a:p>
            <a:pPr lvl="1" algn="just"/>
            <a:r>
              <a:rPr lang="en-GB" b="1" u="sng" dirty="0"/>
              <a:t>Desktop operating systems:</a:t>
            </a:r>
          </a:p>
          <a:p>
            <a:pPr lvl="1" algn="just"/>
            <a:endParaRPr lang="en-GB" b="1" u="sng" dirty="0"/>
          </a:p>
          <a:p>
            <a:pPr lvl="1" algn="just"/>
            <a:r>
              <a:rPr lang="en-GB" b="1" u="sng" dirty="0"/>
              <a:t>Apple:</a:t>
            </a:r>
          </a:p>
          <a:p>
            <a:pPr lvl="1" algn="just"/>
            <a:r>
              <a:rPr lang="en-GB" dirty="0"/>
              <a:t>macOS 11	Big Sur	2020. November 12.</a:t>
            </a:r>
          </a:p>
          <a:p>
            <a:pPr lvl="1" algn="just"/>
            <a:r>
              <a:rPr lang="en-GB" dirty="0"/>
              <a:t>macOS 12	Monterey	2021. June 7. - Beta</a:t>
            </a:r>
          </a:p>
          <a:p>
            <a:pPr lvl="1" algn="just"/>
            <a:r>
              <a:rPr lang="en-GB" sz="1400" dirty="0"/>
              <a:t>Breaking with the architecture of previous Mac OSes, the tenth system (Mac OS X) was based on Unix and much of the source code was made open source.</a:t>
            </a:r>
          </a:p>
          <a:p>
            <a:pPr lvl="1" algn="just"/>
            <a:endParaRPr lang="en-GB" sz="800" dirty="0"/>
          </a:p>
          <a:p>
            <a:pPr lvl="1" algn="just"/>
            <a:r>
              <a:rPr lang="en-GB" b="1" u="sng" dirty="0"/>
              <a:t>Canonical Ltd:</a:t>
            </a:r>
          </a:p>
          <a:p>
            <a:pPr lvl="1" algn="just"/>
            <a:r>
              <a:rPr lang="en-GB" dirty="0"/>
              <a:t>Ubuntu 20.04 LTS	Focal Fossa 	2020. April 23.	support: 2025. April</a:t>
            </a:r>
          </a:p>
          <a:p>
            <a:pPr lvl="1" algn="just"/>
            <a:r>
              <a:rPr lang="en-GB" dirty="0"/>
              <a:t>Ubuntu 21.10	Impish Indri	2021. October 14.</a:t>
            </a:r>
          </a:p>
          <a:p>
            <a:pPr lvl="1" algn="just"/>
            <a:r>
              <a:rPr lang="en-GB" sz="1400" dirty="0"/>
              <a:t>The development code names for each edition are traditionally a pair of adjectives and animal names beginning with the same letter</a:t>
            </a:r>
          </a:p>
          <a:p>
            <a:pPr lvl="1" algn="just"/>
            <a:r>
              <a:rPr lang="en-GB" sz="1400" dirty="0"/>
              <a:t>The word Ubuntu is of African origin, meaning "humanity towards others"; "I am because we are".</a:t>
            </a:r>
          </a:p>
          <a:p>
            <a:pPr lvl="1" algn="just"/>
            <a:endParaRPr lang="en-GB" dirty="0"/>
          </a:p>
          <a:p>
            <a:pPr lvl="1" algn="just"/>
            <a:endParaRPr lang="en-GB" dirty="0"/>
          </a:p>
        </p:txBody>
      </p:sp>
      <p:pic>
        <p:nvPicPr>
          <p:cNvPr id="12" name="Kép 11">
            <a:extLst>
              <a:ext uri="{FF2B5EF4-FFF2-40B4-BE49-F238E27FC236}">
                <a16:creationId xmlns:a16="http://schemas.microsoft.com/office/drawing/2014/main" id="{26D69E46-E858-49A5-BAA2-64D73E8C55A8}"/>
              </a:ext>
            </a:extLst>
          </p:cNvPr>
          <p:cNvPicPr>
            <a:picLocks noChangeAspect="1"/>
          </p:cNvPicPr>
          <p:nvPr/>
        </p:nvPicPr>
        <p:blipFill>
          <a:blip r:embed="rId2"/>
          <a:stretch>
            <a:fillRect/>
          </a:stretch>
        </p:blipFill>
        <p:spPr>
          <a:xfrm>
            <a:off x="8904700" y="980728"/>
            <a:ext cx="3023688" cy="2267766"/>
          </a:xfrm>
          <a:prstGeom prst="rect">
            <a:avLst/>
          </a:prstGeom>
        </p:spPr>
      </p:pic>
      <p:pic>
        <p:nvPicPr>
          <p:cNvPr id="7" name="Kép 6" descr="A képen szöveg, képernyőkép, elektronika, megjelenítés látható&#10;&#10;Automatikusan generált leírás">
            <a:extLst>
              <a:ext uri="{FF2B5EF4-FFF2-40B4-BE49-F238E27FC236}">
                <a16:creationId xmlns:a16="http://schemas.microsoft.com/office/drawing/2014/main" id="{2B9BA5DC-CD77-4385-AA2C-F6FA0AD6429C}"/>
              </a:ext>
            </a:extLst>
          </p:cNvPr>
          <p:cNvPicPr>
            <a:picLocks noChangeAspect="1"/>
          </p:cNvPicPr>
          <p:nvPr/>
        </p:nvPicPr>
        <p:blipFill>
          <a:blip r:embed="rId3"/>
          <a:stretch>
            <a:fillRect/>
          </a:stretch>
        </p:blipFill>
        <p:spPr>
          <a:xfrm>
            <a:off x="6672064" y="980728"/>
            <a:ext cx="2565603" cy="1485024"/>
          </a:xfrm>
          <a:prstGeom prst="rect">
            <a:avLst/>
          </a:prstGeom>
        </p:spPr>
      </p:pic>
      <p:pic>
        <p:nvPicPr>
          <p:cNvPr id="16" name="Kép 15">
            <a:extLst>
              <a:ext uri="{FF2B5EF4-FFF2-40B4-BE49-F238E27FC236}">
                <a16:creationId xmlns:a16="http://schemas.microsoft.com/office/drawing/2014/main" id="{DFCFCC52-D8EF-43C2-958B-A70884A31757}"/>
              </a:ext>
            </a:extLst>
          </p:cNvPr>
          <p:cNvPicPr>
            <a:picLocks noChangeAspect="1"/>
          </p:cNvPicPr>
          <p:nvPr/>
        </p:nvPicPr>
        <p:blipFill>
          <a:blip r:embed="rId4"/>
          <a:stretch>
            <a:fillRect/>
          </a:stretch>
        </p:blipFill>
        <p:spPr>
          <a:xfrm>
            <a:off x="8688288" y="3507286"/>
            <a:ext cx="3354709" cy="1888099"/>
          </a:xfrm>
          <a:prstGeom prst="rect">
            <a:avLst/>
          </a:prstGeom>
        </p:spPr>
      </p:pic>
      <p:pic>
        <p:nvPicPr>
          <p:cNvPr id="10" name="Picture 8" descr="Guy PNG Image PNG, SVG Clip art for Web - Download Clip Art, PNG Icon Arts">
            <a:extLst>
              <a:ext uri="{FF2B5EF4-FFF2-40B4-BE49-F238E27FC236}">
                <a16:creationId xmlns:a16="http://schemas.microsoft.com/office/drawing/2014/main" id="{9FF28928-528A-4A1F-AFC2-5C97383942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1344" y="5613900"/>
            <a:ext cx="1115175" cy="1228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37615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045B67A-DB0B-49A5-A90C-50E7DA68B063}"/>
              </a:ext>
            </a:extLst>
          </p:cNvPr>
          <p:cNvSpPr>
            <a:spLocks noGrp="1"/>
          </p:cNvSpPr>
          <p:nvPr>
            <p:ph type="title"/>
          </p:nvPr>
        </p:nvSpPr>
        <p:spPr bwMode="black"/>
        <p:txBody>
          <a:bodyPr/>
          <a:lstStyle/>
          <a:p>
            <a:r>
              <a:rPr lang="en-GB" dirty="0"/>
              <a:t>Mostly known / Newest operating systems</a:t>
            </a:r>
          </a:p>
        </p:txBody>
      </p:sp>
      <p:sp>
        <p:nvSpPr>
          <p:cNvPr id="8" name="Foliennummernplatzhalter 7">
            <a:extLst>
              <a:ext uri="{FF2B5EF4-FFF2-40B4-BE49-F238E27FC236}">
                <a16:creationId xmlns:a16="http://schemas.microsoft.com/office/drawing/2014/main" id="{8AD91255-979C-4D7E-BAC9-C7B8C4C8BB5A}"/>
              </a:ext>
            </a:extLst>
          </p:cNvPr>
          <p:cNvSpPr>
            <a:spLocks noGrp="1"/>
          </p:cNvSpPr>
          <p:nvPr>
            <p:ph type="sldNum" sz="quarter" idx="11"/>
          </p:nvPr>
        </p:nvSpPr>
        <p:spPr bwMode="black"/>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1A5E10D-79A5-49BA-9648-53481340C65F}" type="slidenum">
              <a:rPr kumimoji="0" lang="en-US" sz="900" b="0" i="0" u="none" strike="noStrike" kern="1200" cap="none" spc="0" normalizeH="0" baseline="0" noProof="0" smtClean="0">
                <a:ln>
                  <a:noFill/>
                </a:ln>
                <a:solidFill>
                  <a:prstClr val="black"/>
                </a:solidFill>
                <a:effectLst/>
                <a:uLnTx/>
                <a:uFillTx/>
                <a:latin typeface="TeleNeo Office"/>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8</a:t>
            </a:fld>
            <a:endParaRPr kumimoji="0" lang="en-US" sz="900" b="0" i="0" u="none" strike="noStrike" kern="1200" cap="none" spc="0" normalizeH="0" baseline="0" noProof="0" dirty="0">
              <a:ln>
                <a:noFill/>
              </a:ln>
              <a:solidFill>
                <a:prstClr val="black"/>
              </a:solidFill>
              <a:effectLst/>
              <a:uLnTx/>
              <a:uFillTx/>
              <a:latin typeface="TeleNeo Office"/>
              <a:ea typeface="+mn-ea"/>
              <a:cs typeface="+mn-cs"/>
            </a:endParaRPr>
          </a:p>
        </p:txBody>
      </p:sp>
      <p:sp>
        <p:nvSpPr>
          <p:cNvPr id="5" name="Inhaltsplatzhalter 4">
            <a:extLst>
              <a:ext uri="{FF2B5EF4-FFF2-40B4-BE49-F238E27FC236}">
                <a16:creationId xmlns:a16="http://schemas.microsoft.com/office/drawing/2014/main" id="{BDFB8913-B019-4991-B2D5-89D5D8DF1109}"/>
              </a:ext>
            </a:extLst>
          </p:cNvPr>
          <p:cNvSpPr>
            <a:spLocks noGrp="1"/>
          </p:cNvSpPr>
          <p:nvPr>
            <p:ph sz="quarter" idx="12"/>
          </p:nvPr>
        </p:nvSpPr>
        <p:spPr bwMode="black">
          <a:xfrm>
            <a:off x="624608" y="1340768"/>
            <a:ext cx="5821230" cy="4824536"/>
          </a:xfrm>
        </p:spPr>
        <p:txBody>
          <a:bodyPr/>
          <a:lstStyle/>
          <a:p>
            <a:pPr lvl="1" algn="just"/>
            <a:r>
              <a:rPr lang="en-GB" b="1" u="sng" dirty="0"/>
              <a:t>Desktop operating systems:</a:t>
            </a:r>
          </a:p>
          <a:p>
            <a:pPr lvl="1" algn="just"/>
            <a:endParaRPr lang="en-GB" b="1" u="sng" dirty="0"/>
          </a:p>
          <a:p>
            <a:pPr lvl="1" algn="just"/>
            <a:r>
              <a:rPr lang="en-GB" b="1" u="sng" dirty="0"/>
              <a:t>Microsoft:</a:t>
            </a:r>
          </a:p>
          <a:p>
            <a:pPr lvl="1" algn="just"/>
            <a:r>
              <a:rPr lang="en-GB" sz="1400" dirty="0"/>
              <a:t>Windows 10 		2015. July 29</a:t>
            </a:r>
          </a:p>
          <a:p>
            <a:pPr lvl="1" algn="just"/>
            <a:endParaRPr lang="en-GB" sz="1400" dirty="0"/>
          </a:p>
          <a:p>
            <a:pPr lvl="1" algn="just"/>
            <a:r>
              <a:rPr lang="en-GB" b="1" dirty="0"/>
              <a:t>Windows 11 </a:t>
            </a:r>
            <a:r>
              <a:rPr lang="en-GB" dirty="0"/>
              <a:t>		2021. October 4</a:t>
            </a:r>
          </a:p>
          <a:p>
            <a:pPr marL="182563" lvl="1" indent="-142875" algn="just">
              <a:buClr>
                <a:schemeClr val="tx2"/>
              </a:buClr>
              <a:buSzPct val="100000"/>
              <a:buFont typeface="TeleNeo Office" panose="020B0504040202090203" pitchFamily="34" charset="0"/>
              <a:buChar char="•"/>
            </a:pPr>
            <a:r>
              <a:rPr lang="en-GB" dirty="0"/>
              <a:t>Windows NT kernel</a:t>
            </a:r>
          </a:p>
          <a:p>
            <a:pPr marL="182563" lvl="1" indent="-142875" algn="just">
              <a:buClr>
                <a:schemeClr val="tx2"/>
              </a:buClr>
              <a:buSzPct val="100000"/>
              <a:buFont typeface="TeleNeo Office" panose="020B0504040202090203" pitchFamily="34" charset="0"/>
              <a:buChar char="•"/>
            </a:pPr>
            <a:r>
              <a:rPr lang="en-GB" dirty="0"/>
              <a:t>8th generation and newer Intel processors only (with some exceptions), </a:t>
            </a:r>
          </a:p>
          <a:p>
            <a:pPr marL="182563" lvl="1" indent="-142875" algn="just">
              <a:buClr>
                <a:schemeClr val="tx2"/>
              </a:buClr>
              <a:buSzPct val="100000"/>
              <a:buFont typeface="TeleNeo Office" panose="020B0504040202090203" pitchFamily="34" charset="0"/>
              <a:buChar char="•"/>
            </a:pPr>
            <a:r>
              <a:rPr lang="en-GB" dirty="0"/>
              <a:t>2nd generation (Zen+) and newer AMD </a:t>
            </a:r>
            <a:r>
              <a:rPr lang="en-GB" dirty="0" err="1"/>
              <a:t>Ryzen</a:t>
            </a:r>
            <a:r>
              <a:rPr lang="en-GB" dirty="0"/>
              <a:t> processors, </a:t>
            </a:r>
          </a:p>
          <a:p>
            <a:pPr marL="142875" lvl="1" indent="-142875" algn="just">
              <a:buClr>
                <a:schemeClr val="tx2"/>
              </a:buClr>
              <a:buSzPct val="100000"/>
              <a:buFont typeface="TeleNeo Office" panose="020B0504040202090203" pitchFamily="34" charset="0"/>
              <a:buChar char="•"/>
            </a:pPr>
            <a:r>
              <a:rPr lang="en-GB" dirty="0"/>
              <a:t>and Qualcomm Snapdragon 850 ARM-based systems. UEFI secure boot and Trusted Platform Module (TPM) 2.0 support is also required. Windows 11 does not support 32-bit x86 systems.</a:t>
            </a:r>
          </a:p>
          <a:p>
            <a:pPr lvl="1" algn="just">
              <a:buClr>
                <a:schemeClr val="tx2"/>
              </a:buClr>
              <a:buSzPct val="100000"/>
            </a:pPr>
            <a:r>
              <a:rPr lang="en-GB" sz="1600" dirty="0"/>
              <a:t>You can also install Android apps on it</a:t>
            </a:r>
          </a:p>
        </p:txBody>
      </p:sp>
      <p:pic>
        <p:nvPicPr>
          <p:cNvPr id="10" name="Kép 9">
            <a:extLst>
              <a:ext uri="{FF2B5EF4-FFF2-40B4-BE49-F238E27FC236}">
                <a16:creationId xmlns:a16="http://schemas.microsoft.com/office/drawing/2014/main" id="{379D1CC4-DA28-4E40-B7DD-E628DFFCAA27}"/>
              </a:ext>
            </a:extLst>
          </p:cNvPr>
          <p:cNvPicPr>
            <a:picLocks noChangeAspect="1"/>
          </p:cNvPicPr>
          <p:nvPr/>
        </p:nvPicPr>
        <p:blipFill>
          <a:blip r:embed="rId2"/>
          <a:stretch>
            <a:fillRect/>
          </a:stretch>
        </p:blipFill>
        <p:spPr>
          <a:xfrm>
            <a:off x="6600056" y="1893664"/>
            <a:ext cx="5458971" cy="3070671"/>
          </a:xfrm>
          <a:prstGeom prst="rect">
            <a:avLst/>
          </a:prstGeom>
        </p:spPr>
      </p:pic>
      <p:pic>
        <p:nvPicPr>
          <p:cNvPr id="7" name="Picture 8" descr="Guy PNG Image PNG, SVG Clip art for Web - Download Clip Art, PNG Icon Arts">
            <a:extLst>
              <a:ext uri="{FF2B5EF4-FFF2-40B4-BE49-F238E27FC236}">
                <a16:creationId xmlns:a16="http://schemas.microsoft.com/office/drawing/2014/main" id="{85822085-F456-4F01-8CAF-35FEB2789E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1344" y="6021288"/>
            <a:ext cx="1115175" cy="8215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63268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Kép 10">
            <a:extLst>
              <a:ext uri="{FF2B5EF4-FFF2-40B4-BE49-F238E27FC236}">
                <a16:creationId xmlns:a16="http://schemas.microsoft.com/office/drawing/2014/main" id="{D669DDF0-0607-4677-8787-3304329128D0}"/>
              </a:ext>
            </a:extLst>
          </p:cNvPr>
          <p:cNvPicPr>
            <a:picLocks noChangeAspect="1"/>
          </p:cNvPicPr>
          <p:nvPr/>
        </p:nvPicPr>
        <p:blipFill>
          <a:blip r:embed="rId2"/>
          <a:stretch>
            <a:fillRect/>
          </a:stretch>
        </p:blipFill>
        <p:spPr>
          <a:xfrm>
            <a:off x="6067101" y="1478093"/>
            <a:ext cx="5933555" cy="4183155"/>
          </a:xfrm>
          <a:prstGeom prst="rect">
            <a:avLst/>
          </a:prstGeom>
          <a:noFill/>
        </p:spPr>
      </p:pic>
      <p:sp>
        <p:nvSpPr>
          <p:cNvPr id="10" name="Inhaltsplatzhalter 4">
            <a:extLst>
              <a:ext uri="{FF2B5EF4-FFF2-40B4-BE49-F238E27FC236}">
                <a16:creationId xmlns:a16="http://schemas.microsoft.com/office/drawing/2014/main" id="{7E9B0171-8589-44EA-8056-5BAD456C7C79}"/>
              </a:ext>
            </a:extLst>
          </p:cNvPr>
          <p:cNvSpPr txBox="1">
            <a:spLocks/>
          </p:cNvSpPr>
          <p:nvPr/>
        </p:nvSpPr>
        <p:spPr bwMode="gray">
          <a:xfrm>
            <a:off x="264000" y="1196752"/>
            <a:ext cx="5730445" cy="5044876"/>
          </a:xfrm>
          <a:prstGeom prst="rect">
            <a:avLst/>
          </a:prstGeom>
        </p:spPr>
        <p:txBody>
          <a:bodyPr vert="horz" lIns="0" tIns="0" rIns="0" bIns="0" rtlCol="0">
            <a:normAutofit/>
          </a:bodyPr>
          <a:lstStyle>
            <a:lvl1pPr marL="0" indent="0" algn="l" defTabSz="914400" rtl="0" eaLnBrk="1" latinLnBrk="0" hangingPunct="1">
              <a:lnSpc>
                <a:spcPct val="100000"/>
              </a:lnSpc>
              <a:spcBef>
                <a:spcPts val="0"/>
              </a:spcBef>
              <a:spcAft>
                <a:spcPts val="900"/>
              </a:spcAft>
              <a:buFont typeface="Arial" panose="020B0604020202020204" pitchFamily="34" charset="0"/>
              <a:buNone/>
              <a:defRPr sz="1800" kern="1200">
                <a:solidFill>
                  <a:schemeClr val="tx1"/>
                </a:solidFill>
                <a:latin typeface="+mj-lt"/>
                <a:ea typeface="+mn-ea"/>
                <a:cs typeface="+mn-cs"/>
              </a:defRPr>
            </a:lvl1pPr>
            <a:lvl2pPr marL="0" indent="0" algn="l" defTabSz="914400" rtl="0" eaLnBrk="1" latinLnBrk="0" hangingPunct="1">
              <a:lnSpc>
                <a:spcPct val="100000"/>
              </a:lnSpc>
              <a:spcBef>
                <a:spcPts val="0"/>
              </a:spcBef>
              <a:spcAft>
                <a:spcPts val="600"/>
              </a:spcAft>
              <a:buFont typeface="Arial" panose="020B0604020202020204" pitchFamily="34" charset="0"/>
              <a:buNone/>
              <a:defRPr sz="1800" kern="1200">
                <a:solidFill>
                  <a:schemeClr val="tx1"/>
                </a:solidFill>
                <a:latin typeface="+mn-lt"/>
                <a:ea typeface="+mn-ea"/>
                <a:cs typeface="+mn-cs"/>
              </a:defRPr>
            </a:lvl2pPr>
            <a:lvl3pPr marL="144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3pPr>
            <a:lvl4pPr marL="288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4pPr>
            <a:lvl5pPr marL="432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5pPr>
            <a:lvl6pPr marL="576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6pPr>
            <a:lvl7pPr marL="720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7pPr>
            <a:lvl8pPr marL="864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8pPr>
            <a:lvl9pPr marL="1008000" indent="-144000" algn="l" defTabSz="914400" rtl="0" eaLnBrk="1" latinLnBrk="0" hangingPunct="1">
              <a:lnSpc>
                <a:spcPct val="100000"/>
              </a:lnSpc>
              <a:spcBef>
                <a:spcPts val="0"/>
              </a:spcBef>
              <a:spcAft>
                <a:spcPts val="600"/>
              </a:spcAft>
              <a:buClr>
                <a:schemeClr val="tx2"/>
              </a:buClr>
              <a:buSzPct val="100000"/>
              <a:buFont typeface="TeleNeo Office" panose="020B0504040202090203" pitchFamily="34" charset="0"/>
              <a:buChar char="•"/>
              <a:defRPr sz="1800" kern="1200">
                <a:solidFill>
                  <a:schemeClr val="tx1"/>
                </a:solidFill>
                <a:latin typeface="+mn-lt"/>
                <a:ea typeface="+mn-ea"/>
                <a:cs typeface="+mn-cs"/>
              </a:defRPr>
            </a:lvl9pPr>
          </a:lstStyle>
          <a:p>
            <a:pPr lvl="1" algn="just"/>
            <a:r>
              <a:rPr lang="en-GB" b="1" u="sng" dirty="0"/>
              <a:t>Mobil operating systems</a:t>
            </a:r>
          </a:p>
          <a:p>
            <a:pPr lvl="1" algn="just"/>
            <a:endParaRPr lang="en-GB" b="1" dirty="0"/>
          </a:p>
          <a:p>
            <a:pPr lvl="1" algn="just"/>
            <a:r>
              <a:rPr lang="en-GB" dirty="0"/>
              <a:t>They are very similar in operation and architecture to their "desktop" counterparts, such as Windows, OS X or the various Linux distributions that run on desktops, notebooks and laptops, among others. They are mainly focused on wireless connectivity and multimedia, being more consumer electronics than IT devices from the user's point of view, besides being a communication tool.</a:t>
            </a:r>
          </a:p>
          <a:p>
            <a:pPr lvl="1" algn="just"/>
            <a:r>
              <a:rPr lang="en-GB" u="sng" dirty="0">
                <a:highlight>
                  <a:srgbClr val="FFFF00"/>
                </a:highlight>
              </a:rPr>
              <a:t>Google:</a:t>
            </a:r>
          </a:p>
          <a:p>
            <a:pPr lvl="1" algn="just"/>
            <a:r>
              <a:rPr lang="en-GB" dirty="0"/>
              <a:t>Android 12/13</a:t>
            </a:r>
          </a:p>
          <a:p>
            <a:pPr lvl="1" algn="just"/>
            <a:r>
              <a:rPr lang="en-GB" dirty="0"/>
              <a:t>Linux using kernel/Google Play</a:t>
            </a:r>
          </a:p>
          <a:p>
            <a:pPr lvl="1" algn="just"/>
            <a:r>
              <a:rPr lang="en-GB" u="sng" dirty="0">
                <a:highlight>
                  <a:srgbClr val="FFFF00"/>
                </a:highlight>
              </a:rPr>
              <a:t>Apple:</a:t>
            </a:r>
          </a:p>
          <a:p>
            <a:pPr lvl="1" algn="just"/>
            <a:r>
              <a:rPr lang="en-GB" dirty="0"/>
              <a:t>IOS 15.4</a:t>
            </a:r>
          </a:p>
          <a:p>
            <a:pPr lvl="1" algn="just"/>
            <a:r>
              <a:rPr lang="en-GB" dirty="0"/>
              <a:t>Own products/ App Store</a:t>
            </a:r>
          </a:p>
        </p:txBody>
      </p:sp>
      <p:sp>
        <p:nvSpPr>
          <p:cNvPr id="8" name="Foliennummernplatzhalter 7">
            <a:extLst>
              <a:ext uri="{FF2B5EF4-FFF2-40B4-BE49-F238E27FC236}">
                <a16:creationId xmlns:a16="http://schemas.microsoft.com/office/drawing/2014/main" id="{8AD91255-979C-4D7E-BAC9-C7B8C4C8BB5A}"/>
              </a:ext>
            </a:extLst>
          </p:cNvPr>
          <p:cNvSpPr>
            <a:spLocks noGrp="1"/>
          </p:cNvSpPr>
          <p:nvPr>
            <p:ph type="sldNum" sz="quarter" idx="4"/>
          </p:nvPr>
        </p:nvSpPr>
        <p:spPr bwMode="black">
          <a:xfrm>
            <a:off x="11676000" y="6385644"/>
            <a:ext cx="252000" cy="324000"/>
          </a:xfrm>
        </p:spPr>
        <p:txBody>
          <a:bodyPr vert="horz" lIns="0" tIns="0" rIns="0" bIns="0" rtlCol="0" anchor="ctr">
            <a:normAutofit/>
          </a:bodyPr>
          <a:lstStyle/>
          <a:p>
            <a:pPr marR="0" lvl="0" indent="0" fontAlgn="auto">
              <a:spcBef>
                <a:spcPts val="0"/>
              </a:spcBef>
              <a:spcAft>
                <a:spcPts val="600"/>
              </a:spcAft>
              <a:buClrTx/>
              <a:buSzTx/>
              <a:buFontTx/>
              <a:buNone/>
              <a:tabLst/>
              <a:defRPr/>
            </a:pPr>
            <a:fld id="{A1A5E10D-79A5-49BA-9648-53481340C65F}" type="slidenum">
              <a:rPr kumimoji="0" lang="en-US" b="0" i="0" u="none" strike="noStrike" cap="none" spc="0" normalizeH="0" baseline="0" noProof="0" smtClean="0">
                <a:ln>
                  <a:noFill/>
                </a:ln>
                <a:effectLst/>
                <a:uLnTx/>
                <a:uFillTx/>
              </a:rPr>
              <a:pPr marR="0" lvl="0" indent="0" fontAlgn="auto">
                <a:spcBef>
                  <a:spcPts val="0"/>
                </a:spcBef>
                <a:spcAft>
                  <a:spcPts val="600"/>
                </a:spcAft>
                <a:buClrTx/>
                <a:buSzTx/>
                <a:buFontTx/>
                <a:buNone/>
                <a:tabLst/>
                <a:defRPr/>
              </a:pPr>
              <a:t>9</a:t>
            </a:fld>
            <a:endParaRPr kumimoji="0" lang="en-US" b="0" i="0" u="none" strike="noStrike" cap="none" spc="0" normalizeH="0" baseline="0" noProof="0">
              <a:ln>
                <a:noFill/>
              </a:ln>
              <a:effectLst/>
              <a:uLnTx/>
              <a:uFillTx/>
            </a:endParaRPr>
          </a:p>
        </p:txBody>
      </p:sp>
      <p:sp>
        <p:nvSpPr>
          <p:cNvPr id="14" name="Titel 1">
            <a:extLst>
              <a:ext uri="{FF2B5EF4-FFF2-40B4-BE49-F238E27FC236}">
                <a16:creationId xmlns:a16="http://schemas.microsoft.com/office/drawing/2014/main" id="{5CD47225-2A4F-461E-85DD-5AB12ADA566E}"/>
              </a:ext>
            </a:extLst>
          </p:cNvPr>
          <p:cNvSpPr>
            <a:spLocks noGrp="1"/>
          </p:cNvSpPr>
          <p:nvPr>
            <p:ph type="title"/>
          </p:nvPr>
        </p:nvSpPr>
        <p:spPr bwMode="black">
          <a:xfrm>
            <a:off x="624000" y="405000"/>
            <a:ext cx="10944000" cy="720000"/>
          </a:xfrm>
        </p:spPr>
        <p:txBody>
          <a:bodyPr/>
          <a:lstStyle/>
          <a:p>
            <a:r>
              <a:rPr lang="en-GB" dirty="0"/>
              <a:t>Mostly known / Newest operating systems</a:t>
            </a:r>
            <a:endParaRPr lang="hu-HU" dirty="0"/>
          </a:p>
        </p:txBody>
      </p:sp>
      <p:pic>
        <p:nvPicPr>
          <p:cNvPr id="7" name="Picture 8" descr="Guy PNG Image PNG, SVG Clip art for Web - Download Clip Art, PNG Icon Arts">
            <a:extLst>
              <a:ext uri="{FF2B5EF4-FFF2-40B4-BE49-F238E27FC236}">
                <a16:creationId xmlns:a16="http://schemas.microsoft.com/office/drawing/2014/main" id="{2766AFA7-8579-4164-87EF-D02EEA05DE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1344" y="5949280"/>
            <a:ext cx="1115175" cy="8935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2831361"/>
      </p:ext>
    </p:extLst>
  </p:cSld>
  <p:clrMapOvr>
    <a:masterClrMapping/>
  </p:clrMapOvr>
</p:sld>
</file>

<file path=ppt/theme/theme1.xml><?xml version="1.0" encoding="utf-8"?>
<a:theme xmlns:a="http://schemas.openxmlformats.org/drawingml/2006/main" name="Telekom – Angle (06/2021) EN">
  <a:themeElements>
    <a:clrScheme name="Telekom Liquid Master">
      <a:dk1>
        <a:sysClr val="windowText" lastClr="000000"/>
      </a:dk1>
      <a:lt1>
        <a:sysClr val="window" lastClr="FFFFFF"/>
      </a:lt1>
      <a:dk2>
        <a:srgbClr val="E20074"/>
      </a:dk2>
      <a:lt2>
        <a:srgbClr val="A3A3A3"/>
      </a:lt2>
      <a:accent1>
        <a:srgbClr val="32B9AF"/>
      </a:accent1>
      <a:accent2>
        <a:srgbClr val="A4DEEE"/>
      </a:accent2>
      <a:accent3>
        <a:srgbClr val="ECCCBF"/>
      </a:accent3>
      <a:accent4>
        <a:srgbClr val="F0E68C"/>
      </a:accent4>
      <a:accent5>
        <a:srgbClr val="00A8E6"/>
      </a:accent5>
      <a:accent6>
        <a:srgbClr val="6E648C"/>
      </a:accent6>
      <a:hlink>
        <a:srgbClr val="00739F"/>
      </a:hlink>
      <a:folHlink>
        <a:srgbClr val="00739F"/>
      </a:folHlink>
    </a:clrScheme>
    <a:fontScheme name="Deutsche Telekom Liquid Master">
      <a:majorFont>
        <a:latin typeface="TeleNeo Office ExtraBold"/>
        <a:ea typeface=""/>
        <a:cs typeface=""/>
      </a:majorFont>
      <a:minorFont>
        <a:latin typeface="TeleNeo Offic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w="12700">
          <a:noFill/>
        </a:ln>
      </a:spPr>
      <a:bodyPr lIns="72000" tIns="72000" rIns="72000" bIns="72000"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marL="144000" indent="-144000" algn="l">
          <a:buClr>
            <a:schemeClr val="tx2"/>
          </a:buClr>
          <a:buSzPct val="100000"/>
          <a:buFont typeface="TeleNeo Office" panose="020B0504040202090203" pitchFamily="34" charset="0"/>
          <a:buChar char="•"/>
          <a:defRPr smtClean="0"/>
        </a:defPPr>
      </a:lstStyle>
    </a:txDef>
  </a:objectDefaults>
  <a:extraClrSchemeLst/>
  <a:custClrLst>
    <a:custClr name="Smaragd">
      <a:srgbClr val="078C82"/>
    </a:custClr>
    <a:custClr name="Ozean">
      <a:srgbClr val="5AB4C8"/>
    </a:custClr>
    <a:custClr name="Cappuccino">
      <a:srgbClr val="BD968C"/>
    </a:custClr>
    <a:custClr name="Curry">
      <a:srgbClr val="C8B45A"/>
    </a:custClr>
    <a:custClr name="Jeans">
      <a:srgbClr val="0478BE"/>
    </a:custClr>
    <a:custClr name="Aubergine">
      <a:srgbClr val="3C325A"/>
    </a:custClr>
    <a:custClr name="Leer">
      <a:srgbClr val="FFFFFF"/>
    </a:custClr>
    <a:custClr name="Leer">
      <a:srgbClr val="FFFFFF"/>
    </a:custClr>
    <a:custClr name="Leer">
      <a:srgbClr val="FFFFFF"/>
    </a:custClr>
    <a:custClr name="Leer">
      <a:srgbClr val="FFFFFF"/>
    </a:custClr>
    <a:custClr name="Mint">
      <a:srgbClr val="86CBC4"/>
    </a:custClr>
    <a:custClr name="Himmel">
      <a:srgbClr val="CBE8F4"/>
    </a:custClr>
    <a:custClr name="Pfirsich">
      <a:srgbClr val="FAE2D8"/>
    </a:custClr>
    <a:custClr name="Vanille">
      <a:srgbClr val="F5EBAF"/>
    </a:custClr>
    <a:custClr name="Azur">
      <a:srgbClr val="45C1F1"/>
    </a:custClr>
    <a:custClr name="Flieder">
      <a:srgbClr val="9C9BB9"/>
    </a:custClr>
    <a:custClr name="Leer">
      <a:srgbClr val="FFFFFF"/>
    </a:custClr>
    <a:custClr name="Leer">
      <a:srgbClr val="FFFFFF"/>
    </a:custClr>
    <a:custClr name="Leer">
      <a:srgbClr val="FFFFFF"/>
    </a:custClr>
    <a:custClr name="Leer">
      <a:srgbClr val="FFFFFF"/>
    </a:custClr>
    <a:custClr name="Grau 38">
      <a:srgbClr val="262626"/>
    </a:custClr>
    <a:custClr name="Grau 75">
      <a:srgbClr val="4B4B4B"/>
    </a:custClr>
    <a:custClr name="Grau 115">
      <a:srgbClr val="737373"/>
    </a:custClr>
    <a:custClr name="Grau 178">
      <a:srgbClr val="B2B2B2"/>
    </a:custClr>
    <a:custClr name="Grau 220">
      <a:srgbClr val="DCDCDC"/>
    </a:custClr>
    <a:custClr name="Leer">
      <a:srgbClr val="FFFFFF"/>
    </a:custClr>
    <a:custClr name="Leer">
      <a:srgbClr val="FFFFFF"/>
    </a:custClr>
    <a:custClr name="Rot">
      <a:srgbClr val="D90000"/>
    </a:custClr>
    <a:custClr name="Gelb">
      <a:srgbClr val="FECB00"/>
    </a:custClr>
    <a:custClr name="Grün">
      <a:srgbClr val="46A800"/>
    </a:custClr>
  </a:custClrLst>
  <a:extLst>
    <a:ext uri="{05A4C25C-085E-4340-85A3-A5531E510DB2}">
      <thm15:themeFamily xmlns:thm15="http://schemas.microsoft.com/office/thememl/2012/main" name="Telekom_Master_Angle_Shape_062021_EN.potx" id="{66C26F59-AF2A-4EFB-9B03-F9BD7467EB2A}" vid="{543105BB-ED49-41E0-A88E-AD898C67C2FD}"/>
    </a:ext>
  </a:extLst>
</a:theme>
</file>

<file path=ppt/theme/theme2.xml><?xml version="1.0" encoding="utf-8"?>
<a:theme xmlns:a="http://schemas.openxmlformats.org/drawingml/2006/main" name="Telekom – Circle (06/2021) EN">
  <a:themeElements>
    <a:clrScheme name="Telekom Liquid Master">
      <a:dk1>
        <a:sysClr val="windowText" lastClr="000000"/>
      </a:dk1>
      <a:lt1>
        <a:sysClr val="window" lastClr="FFFFFF"/>
      </a:lt1>
      <a:dk2>
        <a:srgbClr val="E20074"/>
      </a:dk2>
      <a:lt2>
        <a:srgbClr val="A3A3A3"/>
      </a:lt2>
      <a:accent1>
        <a:srgbClr val="32B9AF"/>
      </a:accent1>
      <a:accent2>
        <a:srgbClr val="A4DEEE"/>
      </a:accent2>
      <a:accent3>
        <a:srgbClr val="ECCCBF"/>
      </a:accent3>
      <a:accent4>
        <a:srgbClr val="F0E68C"/>
      </a:accent4>
      <a:accent5>
        <a:srgbClr val="00A8E6"/>
      </a:accent5>
      <a:accent6>
        <a:srgbClr val="6E648C"/>
      </a:accent6>
      <a:hlink>
        <a:srgbClr val="00739F"/>
      </a:hlink>
      <a:folHlink>
        <a:srgbClr val="00739F"/>
      </a:folHlink>
    </a:clrScheme>
    <a:fontScheme name="Deutsche Telekom Liquid Master">
      <a:majorFont>
        <a:latin typeface="TeleNeo Office ExtraBold"/>
        <a:ea typeface=""/>
        <a:cs typeface=""/>
      </a:majorFont>
      <a:minorFont>
        <a:latin typeface="TeleNeo Offic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w="12700">
          <a:noFill/>
        </a:ln>
      </a:spPr>
      <a:bodyPr lIns="72000" tIns="72000" rIns="72000" bIns="72000"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marL="144000" indent="-144000" algn="l">
          <a:buClr>
            <a:schemeClr val="tx2"/>
          </a:buClr>
          <a:buSzPct val="100000"/>
          <a:buFont typeface="TeleNeo Office" panose="020B0504040202090203" pitchFamily="34" charset="0"/>
          <a:buChar char="•"/>
          <a:defRPr smtClean="0"/>
        </a:defPPr>
      </a:lstStyle>
    </a:txDef>
  </a:objectDefaults>
  <a:extraClrSchemeLst/>
  <a:custClrLst>
    <a:custClr name="Smaragd">
      <a:srgbClr val="078C82"/>
    </a:custClr>
    <a:custClr name="Ozean">
      <a:srgbClr val="5AB4C8"/>
    </a:custClr>
    <a:custClr name="Cappuccino">
      <a:srgbClr val="BD968C"/>
    </a:custClr>
    <a:custClr name="Curry">
      <a:srgbClr val="C8B45A"/>
    </a:custClr>
    <a:custClr name="Jeans">
      <a:srgbClr val="0478BE"/>
    </a:custClr>
    <a:custClr name="Aubergine">
      <a:srgbClr val="3C325A"/>
    </a:custClr>
    <a:custClr name="Leer">
      <a:srgbClr val="FFFFFF"/>
    </a:custClr>
    <a:custClr name="Leer">
      <a:srgbClr val="FFFFFF"/>
    </a:custClr>
    <a:custClr name="Leer">
      <a:srgbClr val="FFFFFF"/>
    </a:custClr>
    <a:custClr name="Leer">
      <a:srgbClr val="FFFFFF"/>
    </a:custClr>
    <a:custClr name="Mint">
      <a:srgbClr val="86CBC4"/>
    </a:custClr>
    <a:custClr name="Himmel">
      <a:srgbClr val="CBE8F4"/>
    </a:custClr>
    <a:custClr name="Pfirsich">
      <a:srgbClr val="FAE2D8"/>
    </a:custClr>
    <a:custClr name="Vanille">
      <a:srgbClr val="F5EBAF"/>
    </a:custClr>
    <a:custClr name="Azur">
      <a:srgbClr val="45C1F1"/>
    </a:custClr>
    <a:custClr name="Flieder">
      <a:srgbClr val="9C9BB9"/>
    </a:custClr>
    <a:custClr name="Leer">
      <a:srgbClr val="FFFFFF"/>
    </a:custClr>
    <a:custClr name="Leer">
      <a:srgbClr val="FFFFFF"/>
    </a:custClr>
    <a:custClr name="Leer">
      <a:srgbClr val="FFFFFF"/>
    </a:custClr>
    <a:custClr name="Leer">
      <a:srgbClr val="FFFFFF"/>
    </a:custClr>
    <a:custClr name="Grau 38">
      <a:srgbClr val="262626"/>
    </a:custClr>
    <a:custClr name="Grau 75">
      <a:srgbClr val="4B4B4B"/>
    </a:custClr>
    <a:custClr name="Grau 115">
      <a:srgbClr val="737373"/>
    </a:custClr>
    <a:custClr name="Grau 178">
      <a:srgbClr val="B2B2B2"/>
    </a:custClr>
    <a:custClr name="Grau 220">
      <a:srgbClr val="DCDCDC"/>
    </a:custClr>
    <a:custClr name="Leer">
      <a:srgbClr val="FFFFFF"/>
    </a:custClr>
    <a:custClr name="Leer">
      <a:srgbClr val="FFFFFF"/>
    </a:custClr>
    <a:custClr name="Rot">
      <a:srgbClr val="D90000"/>
    </a:custClr>
    <a:custClr name="Gelb">
      <a:srgbClr val="FECB00"/>
    </a:custClr>
    <a:custClr name="Grün">
      <a:srgbClr val="46A800"/>
    </a:custClr>
  </a:custClrLst>
  <a:extLst>
    <a:ext uri="{05A4C25C-085E-4340-85A3-A5531E510DB2}">
      <thm15:themeFamily xmlns:thm15="http://schemas.microsoft.com/office/thememl/2012/main" name="Telekom_Master_Circle_Shape_062021_EN.potx" id="{F844A954-36C7-4B77-B3DF-F8EC7B37D2A3}" vid="{039BBFF5-3EC1-4D2C-880F-F9AA99CD6CD3}"/>
    </a:ext>
  </a:extLst>
</a:theme>
</file>

<file path=ppt/theme/theme3.xml><?xml version="1.0" encoding="utf-8"?>
<a:theme xmlns:a="http://schemas.openxmlformats.org/drawingml/2006/main" name="Telekom – Puzzle (06/2021) EN">
  <a:themeElements>
    <a:clrScheme name="Telekom Liquid Master">
      <a:dk1>
        <a:sysClr val="windowText" lastClr="000000"/>
      </a:dk1>
      <a:lt1>
        <a:sysClr val="window" lastClr="FFFFFF"/>
      </a:lt1>
      <a:dk2>
        <a:srgbClr val="E20074"/>
      </a:dk2>
      <a:lt2>
        <a:srgbClr val="A3A3A3"/>
      </a:lt2>
      <a:accent1>
        <a:srgbClr val="32B9AF"/>
      </a:accent1>
      <a:accent2>
        <a:srgbClr val="A4DEEE"/>
      </a:accent2>
      <a:accent3>
        <a:srgbClr val="ECCCBF"/>
      </a:accent3>
      <a:accent4>
        <a:srgbClr val="F0E68C"/>
      </a:accent4>
      <a:accent5>
        <a:srgbClr val="00A8E6"/>
      </a:accent5>
      <a:accent6>
        <a:srgbClr val="6E648C"/>
      </a:accent6>
      <a:hlink>
        <a:srgbClr val="00739F"/>
      </a:hlink>
      <a:folHlink>
        <a:srgbClr val="00739F"/>
      </a:folHlink>
    </a:clrScheme>
    <a:fontScheme name="Deutsche Telekom Liquid Master">
      <a:majorFont>
        <a:latin typeface="TeleNeo Office ExtraBold"/>
        <a:ea typeface=""/>
        <a:cs typeface=""/>
      </a:majorFont>
      <a:minorFont>
        <a:latin typeface="TeleNeo Offic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w="12700">
          <a:noFill/>
        </a:ln>
      </a:spPr>
      <a:bodyPr lIns="72000" tIns="72000" rIns="72000" bIns="72000"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marL="144000" indent="-144000" algn="l">
          <a:buClr>
            <a:schemeClr val="tx2"/>
          </a:buClr>
          <a:buSzPct val="100000"/>
          <a:buFont typeface="TeleNeo Office" panose="020B0504040202090203" pitchFamily="34" charset="0"/>
          <a:buChar char="•"/>
          <a:defRPr smtClean="0"/>
        </a:defPPr>
      </a:lstStyle>
    </a:txDef>
  </a:objectDefaults>
  <a:extraClrSchemeLst/>
  <a:custClrLst>
    <a:custClr name="Smaragd">
      <a:srgbClr val="078C82"/>
    </a:custClr>
    <a:custClr name="Ozean">
      <a:srgbClr val="5AB4C8"/>
    </a:custClr>
    <a:custClr name="Cappuccino">
      <a:srgbClr val="BD968C"/>
    </a:custClr>
    <a:custClr name="Curry">
      <a:srgbClr val="C8B45A"/>
    </a:custClr>
    <a:custClr name="Jeans">
      <a:srgbClr val="0478BE"/>
    </a:custClr>
    <a:custClr name="Aubergine">
      <a:srgbClr val="3C325A"/>
    </a:custClr>
    <a:custClr name="Leer">
      <a:srgbClr val="FFFFFF"/>
    </a:custClr>
    <a:custClr name="Leer">
      <a:srgbClr val="FFFFFF"/>
    </a:custClr>
    <a:custClr name="Leer">
      <a:srgbClr val="FFFFFF"/>
    </a:custClr>
    <a:custClr name="Leer">
      <a:srgbClr val="FFFFFF"/>
    </a:custClr>
    <a:custClr name="Mint">
      <a:srgbClr val="86CBC4"/>
    </a:custClr>
    <a:custClr name="Himmel">
      <a:srgbClr val="CBE8F4"/>
    </a:custClr>
    <a:custClr name="Pfirsich">
      <a:srgbClr val="FAE2D8"/>
    </a:custClr>
    <a:custClr name="Vanille">
      <a:srgbClr val="F5EBAF"/>
    </a:custClr>
    <a:custClr name="Azur">
      <a:srgbClr val="45C1F1"/>
    </a:custClr>
    <a:custClr name="Flieder">
      <a:srgbClr val="9C9BB9"/>
    </a:custClr>
    <a:custClr name="Leer">
      <a:srgbClr val="FFFFFF"/>
    </a:custClr>
    <a:custClr name="Leer">
      <a:srgbClr val="FFFFFF"/>
    </a:custClr>
    <a:custClr name="Leer">
      <a:srgbClr val="FFFFFF"/>
    </a:custClr>
    <a:custClr name="Leer">
      <a:srgbClr val="FFFFFF"/>
    </a:custClr>
    <a:custClr name="Grau 38">
      <a:srgbClr val="262626"/>
    </a:custClr>
    <a:custClr name="Grau 75">
      <a:srgbClr val="4B4B4B"/>
    </a:custClr>
    <a:custClr name="Grau 115">
      <a:srgbClr val="737373"/>
    </a:custClr>
    <a:custClr name="Grau 178">
      <a:srgbClr val="B2B2B2"/>
    </a:custClr>
    <a:custClr name="Grau 220">
      <a:srgbClr val="DCDCDC"/>
    </a:custClr>
    <a:custClr name="Leer">
      <a:srgbClr val="FFFFFF"/>
    </a:custClr>
    <a:custClr name="Leer">
      <a:srgbClr val="FFFFFF"/>
    </a:custClr>
    <a:custClr name="Rot">
      <a:srgbClr val="D90000"/>
    </a:custClr>
    <a:custClr name="Gelb">
      <a:srgbClr val="FECB00"/>
    </a:custClr>
    <a:custClr name="Grün">
      <a:srgbClr val="46A800"/>
    </a:custClr>
  </a:custClrLst>
  <a:extLst>
    <a:ext uri="{05A4C25C-085E-4340-85A3-A5531E510DB2}">
      <thm15:themeFamily xmlns:thm15="http://schemas.microsoft.com/office/thememl/2012/main" name="Telekom_Master_Puzzle_Shape_062021_EN.potx" id="{43CA3479-6705-471E-82FF-CEF15C817D09}" vid="{F3AF8BF9-1BE1-47EE-8814-BDC24B184F5F}"/>
    </a:ext>
  </a:extLst>
</a:theme>
</file>

<file path=ppt/theme/theme4.xml><?xml version="1.0" encoding="utf-8"?>
<a:theme xmlns:a="http://schemas.openxmlformats.org/drawingml/2006/main" name="Office">
  <a:themeElements>
    <a:clrScheme name="Telekom Liquid Master">
      <a:dk1>
        <a:sysClr val="windowText" lastClr="000000"/>
      </a:dk1>
      <a:lt1>
        <a:sysClr val="window" lastClr="FFFFFF"/>
      </a:lt1>
      <a:dk2>
        <a:srgbClr val="E20074"/>
      </a:dk2>
      <a:lt2>
        <a:srgbClr val="A3A3A3"/>
      </a:lt2>
      <a:accent1>
        <a:srgbClr val="32B9AF"/>
      </a:accent1>
      <a:accent2>
        <a:srgbClr val="A4DEEE"/>
      </a:accent2>
      <a:accent3>
        <a:srgbClr val="ECCCBF"/>
      </a:accent3>
      <a:accent4>
        <a:srgbClr val="F0E68C"/>
      </a:accent4>
      <a:accent5>
        <a:srgbClr val="00A8E6"/>
      </a:accent5>
      <a:accent6>
        <a:srgbClr val="6E648C"/>
      </a:accent6>
      <a:hlink>
        <a:srgbClr val="00739F"/>
      </a:hlink>
      <a:folHlink>
        <a:srgbClr val="00739F"/>
      </a:folHlink>
    </a:clrScheme>
    <a:fontScheme name="Deutsche Telekom Liquid Master">
      <a:majorFont>
        <a:latin typeface="TeleNeo Office ExtraBold"/>
        <a:ea typeface=""/>
        <a:cs typeface=""/>
      </a:majorFont>
      <a:minorFont>
        <a:latin typeface="TeleNeo Offic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lIns="0" tIns="0" rIns="0" bIns="0"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marL="144000" indent="-144000" algn="l">
          <a:buClr>
            <a:schemeClr val="tx2"/>
          </a:buClr>
          <a:buSzPct val="100000"/>
          <a:buFont typeface="TeleNeo Office" panose="020B0504040202090203" pitchFamily="34" charset="0"/>
          <a:buChar char="•"/>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a:themeElements>
    <a:clrScheme name="Telekom Liquid Master">
      <a:dk1>
        <a:sysClr val="windowText" lastClr="000000"/>
      </a:dk1>
      <a:lt1>
        <a:sysClr val="window" lastClr="FFFFFF"/>
      </a:lt1>
      <a:dk2>
        <a:srgbClr val="E20074"/>
      </a:dk2>
      <a:lt2>
        <a:srgbClr val="A3A3A3"/>
      </a:lt2>
      <a:accent1>
        <a:srgbClr val="32B9AF"/>
      </a:accent1>
      <a:accent2>
        <a:srgbClr val="A4DEEE"/>
      </a:accent2>
      <a:accent3>
        <a:srgbClr val="ECCCBF"/>
      </a:accent3>
      <a:accent4>
        <a:srgbClr val="F0E68C"/>
      </a:accent4>
      <a:accent5>
        <a:srgbClr val="00A8E6"/>
      </a:accent5>
      <a:accent6>
        <a:srgbClr val="6E648C"/>
      </a:accent6>
      <a:hlink>
        <a:srgbClr val="00739F"/>
      </a:hlink>
      <a:folHlink>
        <a:srgbClr val="00739F"/>
      </a:folHlink>
    </a:clrScheme>
    <a:fontScheme name="Deutsche Telekom Liquid Master">
      <a:majorFont>
        <a:latin typeface="TeleNeo Office ExtraBold"/>
        <a:ea typeface=""/>
        <a:cs typeface=""/>
      </a:majorFont>
      <a:minorFont>
        <a:latin typeface="TeleNeo Offic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lIns="0" tIns="0" rIns="0" bIns="0"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marL="144000" indent="-144000" algn="l">
          <a:buClr>
            <a:schemeClr val="tx2"/>
          </a:buClr>
          <a:buSzPct val="100000"/>
          <a:buFont typeface="TeleNeo Office" panose="020B0504040202090203" pitchFamily="34" charset="0"/>
          <a:buChar char="•"/>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31b830ef-a116-44e3-a960-b0b072e024a0">
      <UserInfo>
        <DisplayName/>
        <AccountId xsi:nil="true"/>
        <AccountType/>
      </UserInfo>
    </SharedWithUsers>
  </documentManagement>
</p:properties>
</file>

<file path=customXml/item3.xml><?xml version="1.0" encoding="utf-8"?>
<ct:contentTypeSchema xmlns:ct="http://schemas.microsoft.com/office/2006/metadata/contentType" xmlns:ma="http://schemas.microsoft.com/office/2006/metadata/properties/metaAttributes" ct:_="" ma:_="" ma:contentTypeName="Dokument" ma:contentTypeID="0x010100D5021D9342D03D4C8D606524AC38CEA5" ma:contentTypeVersion="8" ma:contentTypeDescription="Ein neues Dokument erstellen." ma:contentTypeScope="" ma:versionID="b1f49e4bb99d35998bb8eccaac22130a">
  <xsd:schema xmlns:xsd="http://www.w3.org/2001/XMLSchema" xmlns:xs="http://www.w3.org/2001/XMLSchema" xmlns:p="http://schemas.microsoft.com/office/2006/metadata/properties" xmlns:ns2="c4fd7797-ea2b-49d5-a651-436549cce9f4" xmlns:ns3="31b830ef-a116-44e3-a960-b0b072e024a0" targetNamespace="http://schemas.microsoft.com/office/2006/metadata/properties" ma:root="true" ma:fieldsID="5db61ef1393ade2fd50bb5c279cb9188" ns2:_="" ns3:_="">
    <xsd:import namespace="c4fd7797-ea2b-49d5-a651-436549cce9f4"/>
    <xsd:import namespace="31b830ef-a116-44e3-a960-b0b072e024a0"/>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4fd7797-ea2b-49d5-a651-436549cce9f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1b830ef-a116-44e3-a960-b0b072e024a0" elementFormDefault="qualified">
    <xsd:import namespace="http://schemas.microsoft.com/office/2006/documentManagement/types"/>
    <xsd:import namespace="http://schemas.microsoft.com/office/infopath/2007/PartnerControls"/>
    <xsd:element name="SharedWithUsers" ma:index="14"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Freigegeben für -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FA143A0-B8F4-4BDA-BC66-FC30E35BFB34}">
  <ds:schemaRefs>
    <ds:schemaRef ds:uri="http://schemas.microsoft.com/sharepoint/v3/contenttype/forms"/>
  </ds:schemaRefs>
</ds:datastoreItem>
</file>

<file path=customXml/itemProps2.xml><?xml version="1.0" encoding="utf-8"?>
<ds:datastoreItem xmlns:ds="http://schemas.openxmlformats.org/officeDocument/2006/customXml" ds:itemID="{1333930E-D3A1-45C1-B2A1-5E4C4B8E2011}">
  <ds:schemaRefs>
    <ds:schemaRef ds:uri="http://schemas.microsoft.com/office/infopath/2007/PartnerControls"/>
    <ds:schemaRef ds:uri="http://purl.org/dc/elements/1.1/"/>
    <ds:schemaRef ds:uri="c4fd7797-ea2b-49d5-a651-436549cce9f4"/>
    <ds:schemaRef ds:uri="http://schemas.microsoft.com/office/2006/metadata/properties"/>
    <ds:schemaRef ds:uri="31b830ef-a116-44e3-a960-b0b072e024a0"/>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s>
</ds:datastoreItem>
</file>

<file path=customXml/itemProps3.xml><?xml version="1.0" encoding="utf-8"?>
<ds:datastoreItem xmlns:ds="http://schemas.openxmlformats.org/officeDocument/2006/customXml" ds:itemID="{ADF46C30-E4F8-4FCB-8775-EB6D8A97F7B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4fd7797-ea2b-49d5-a651-436549cce9f4"/>
    <ds:schemaRef ds:uri="31b830ef-a116-44e3-a960-b0b072e024a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Telekom_Master_Angle_Shape_062021_EN</Template>
  <TotalTime>96</TotalTime>
  <Words>1477</Words>
  <Application>Microsoft Office PowerPoint</Application>
  <PresentationFormat>Szélesvásznú</PresentationFormat>
  <Paragraphs>173</Paragraphs>
  <Slides>17</Slides>
  <Notes>0</Notes>
  <HiddenSlides>0</HiddenSlides>
  <MMClips>0</MMClips>
  <ScaleCrop>false</ScaleCrop>
  <HeadingPairs>
    <vt:vector size="6" baseType="variant">
      <vt:variant>
        <vt:lpstr>Használt betűtípusok</vt:lpstr>
      </vt:variant>
      <vt:variant>
        <vt:i4>4</vt:i4>
      </vt:variant>
      <vt:variant>
        <vt:lpstr>Téma</vt:lpstr>
      </vt:variant>
      <vt:variant>
        <vt:i4>3</vt:i4>
      </vt:variant>
      <vt:variant>
        <vt:lpstr>Diacímek</vt:lpstr>
      </vt:variant>
      <vt:variant>
        <vt:i4>17</vt:i4>
      </vt:variant>
    </vt:vector>
  </HeadingPairs>
  <TitlesOfParts>
    <vt:vector size="24" baseType="lpstr">
      <vt:lpstr>Arial</vt:lpstr>
      <vt:lpstr>TeleNeo Office</vt:lpstr>
      <vt:lpstr>TeleNeo Office ExtraBold</vt:lpstr>
      <vt:lpstr>Times New Roman</vt:lpstr>
      <vt:lpstr>Telekom – Angle (06/2021) EN</vt:lpstr>
      <vt:lpstr>Telekom – Circle (06/2021) EN</vt:lpstr>
      <vt:lpstr>Telekom – Puzzle (06/2021) EN</vt:lpstr>
      <vt:lpstr>PowerPoint-bemutató</vt:lpstr>
      <vt:lpstr>The operating system</vt:lpstr>
      <vt:lpstr>The operating system</vt:lpstr>
      <vt:lpstr>The operating system      -Tasks</vt:lpstr>
      <vt:lpstr>Operating system’s tasks</vt:lpstr>
      <vt:lpstr>PowerPoint-bemutató</vt:lpstr>
      <vt:lpstr>Mostly known / Newest operating systems</vt:lpstr>
      <vt:lpstr>Mostly known / Newest operating systems</vt:lpstr>
      <vt:lpstr>Mostly known / Newest operating systems</vt:lpstr>
      <vt:lpstr>Legismertebb / Legújabb operációs rendszerek</vt:lpstr>
      <vt:lpstr>PowerPoint-bemutató</vt:lpstr>
      <vt:lpstr>Operációs rendszerek csoportosítás       - Felhasználói felület alapján</vt:lpstr>
      <vt:lpstr>Grouping operating systems       - by the number of users</vt:lpstr>
      <vt:lpstr>Operációs rendszerek csoportosítás       - Forráskód szerint</vt:lpstr>
      <vt:lpstr>Grouping operating systems       -by the method of use</vt:lpstr>
      <vt:lpstr>Operációs rendszerek csoportosítás       - További csoportosítások</vt:lpstr>
      <vt:lpstr>PowerPoint-bemutató</vt:lpstr>
    </vt:vector>
  </TitlesOfParts>
  <Company>Deutsche Telekom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Telekom Master 06/2021 – Chart Library</dc:title>
  <dc:creator/>
  <dc:description>Optimized for Office 365</dc:description>
  <cp:lastModifiedBy>Handsome Lucifer</cp:lastModifiedBy>
  <cp:revision>398</cp:revision>
  <cp:lastPrinted>2020-08-27T09:01:38Z</cp:lastPrinted>
  <dcterms:created xsi:type="dcterms:W3CDTF">2021-06-18T12:21:28Z</dcterms:created>
  <dcterms:modified xsi:type="dcterms:W3CDTF">2022-12-02T09:22:01Z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0x010100D5021D9342D03D4C8D606524AC38CEA5</vt:lpwstr>
  </property>
  <property fmtid="{D5CDD505-2E9C-101B-9397-08002B2CF9AE}" pid="3" name="xd_Signature">
    <vt:bool>false</vt:bool>
  </property>
  <property fmtid="{D5CDD505-2E9C-101B-9397-08002B2CF9AE}" pid="4" name="xd_ProgID">
    <vt:lpwstr/>
  </property>
  <property fmtid="{D5CDD505-2E9C-101B-9397-08002B2CF9AE}" pid="5" name="_SourceUrl">
    <vt:lpwstr/>
  </property>
  <property fmtid="{D5CDD505-2E9C-101B-9397-08002B2CF9AE}" pid="6" name="_SharedFileIndex">
    <vt:lpwstr/>
  </property>
  <property fmtid="{D5CDD505-2E9C-101B-9397-08002B2CF9AE}" pid="7" name="ComplianceAssetId">
    <vt:lpwstr/>
  </property>
  <property fmtid="{D5CDD505-2E9C-101B-9397-08002B2CF9AE}" pid="8" name="TemplateUrl">
    <vt:lpwstr/>
  </property>
  <property fmtid="{D5CDD505-2E9C-101B-9397-08002B2CF9AE}" pid="9" name="_ExtendedDescription">
    <vt:lpwstr/>
  </property>
  <property fmtid="{D5CDD505-2E9C-101B-9397-08002B2CF9AE}" pid="10" name="Offisync_ProviderInitializationData">
    <vt:lpwstr>https://yam.telekom.de</vt:lpwstr>
  </property>
  <property fmtid="{D5CDD505-2E9C-101B-9397-08002B2CF9AE}" pid="11" name="Jive_LatestUserAccountName">
    <vt:lpwstr>Kitti_Szabó</vt:lpwstr>
  </property>
  <property fmtid="{D5CDD505-2E9C-101B-9397-08002B2CF9AE}" pid="12" name="Offisync_ServerID">
    <vt:lpwstr>910d955c-6da6-4153-b0e4-c961b1662f7a</vt:lpwstr>
  </property>
  <property fmtid="{D5CDD505-2E9C-101B-9397-08002B2CF9AE}" pid="13" name="Offisync_UpdateToken">
    <vt:lpwstr>24</vt:lpwstr>
  </property>
  <property fmtid="{D5CDD505-2E9C-101B-9397-08002B2CF9AE}" pid="14" name="Jive_VersionGuid">
    <vt:lpwstr>760c0e74-f388-4266-aad7-4580a3209ee9</vt:lpwstr>
  </property>
  <property fmtid="{D5CDD505-2E9C-101B-9397-08002B2CF9AE}" pid="15" name="Offisync_UniqueId">
    <vt:lpwstr>187400</vt:lpwstr>
  </property>
</Properties>
</file>